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0" r:id="rId5"/>
  </p:sldMasterIdLst>
  <p:notesMasterIdLst>
    <p:notesMasterId r:id="rId42"/>
  </p:notesMasterIdLst>
  <p:handoutMasterIdLst>
    <p:handoutMasterId r:id="rId43"/>
  </p:handoutMasterIdLst>
  <p:sldIdLst>
    <p:sldId id="265" r:id="rId6"/>
    <p:sldId id="9404" r:id="rId7"/>
    <p:sldId id="9360" r:id="rId8"/>
    <p:sldId id="9405" r:id="rId9"/>
    <p:sldId id="9403" r:id="rId10"/>
    <p:sldId id="9365" r:id="rId11"/>
    <p:sldId id="9372" r:id="rId12"/>
    <p:sldId id="9373" r:id="rId13"/>
    <p:sldId id="9367" r:id="rId14"/>
    <p:sldId id="9368" r:id="rId15"/>
    <p:sldId id="9394" r:id="rId16"/>
    <p:sldId id="9406" r:id="rId17"/>
    <p:sldId id="9397" r:id="rId18"/>
    <p:sldId id="9390" r:id="rId19"/>
    <p:sldId id="9374" r:id="rId20"/>
    <p:sldId id="9375" r:id="rId21"/>
    <p:sldId id="9376" r:id="rId22"/>
    <p:sldId id="9377" r:id="rId23"/>
    <p:sldId id="9379" r:id="rId24"/>
    <p:sldId id="9380" r:id="rId25"/>
    <p:sldId id="9395" r:id="rId26"/>
    <p:sldId id="9401" r:id="rId27"/>
    <p:sldId id="9398" r:id="rId28"/>
    <p:sldId id="9391" r:id="rId29"/>
    <p:sldId id="9382" r:id="rId30"/>
    <p:sldId id="9383" r:id="rId31"/>
    <p:sldId id="9384" r:id="rId32"/>
    <p:sldId id="9385" r:id="rId33"/>
    <p:sldId id="9387" r:id="rId34"/>
    <p:sldId id="9388" r:id="rId35"/>
    <p:sldId id="9396" r:id="rId36"/>
    <p:sldId id="9400" r:id="rId37"/>
    <p:sldId id="9399" r:id="rId38"/>
    <p:sldId id="9392" r:id="rId39"/>
    <p:sldId id="9393" r:id="rId40"/>
    <p:sldId id="9407" r:id="rId41"/>
  </p:sldIdLst>
  <p:sldSz cx="12192000" cy="6858000"/>
  <p:notesSz cx="6797675" cy="9926638"/>
  <p:defaultTextStyle>
    <a:defPPr>
      <a:defRPr lang="en-US"/>
    </a:defPPr>
    <a:lvl1pPr marL="0" indent="0" algn="l" defTabSz="914400" rtl="0" eaLnBrk="1" latinLnBrk="0" hangingPunct="1">
      <a:lnSpc>
        <a:spcPct val="125000"/>
      </a:lnSpc>
      <a:spcBef>
        <a:spcPts val="800"/>
      </a:spcBef>
      <a:buFont typeface="Arial" panose="020B0604020202020204" pitchFamily="34" charset="0"/>
      <a:buNone/>
      <a:defRPr sz="1400" kern="1200" spc="-10" baseline="0">
        <a:solidFill>
          <a:schemeClr val="tx1"/>
        </a:solidFill>
        <a:latin typeface="+mn-lt"/>
        <a:ea typeface="+mn-ea"/>
        <a:cs typeface="+mn-cs"/>
      </a:defRPr>
    </a:lvl1pPr>
    <a:lvl2pPr marL="0" indent="0" algn="l" defTabSz="914400" rtl="0" eaLnBrk="1" latinLnBrk="0" hangingPunct="1">
      <a:lnSpc>
        <a:spcPct val="125000"/>
      </a:lnSpc>
      <a:spcBef>
        <a:spcPts val="500"/>
      </a:spcBef>
      <a:spcAft>
        <a:spcPts val="0"/>
      </a:spcAft>
      <a:buFont typeface="Arial" panose="020B0604020202020204" pitchFamily="34" charset="0"/>
      <a:buNone/>
      <a:defRPr sz="1400" b="1" kern="1200" spc="0" baseline="0">
        <a:solidFill>
          <a:schemeClr val="accent3"/>
        </a:solidFill>
        <a:latin typeface="+mn-lt"/>
        <a:ea typeface="+mn-ea"/>
        <a:cs typeface="+mn-cs"/>
      </a:defRPr>
    </a:lvl2pPr>
    <a:lvl3pPr marL="18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3pPr>
    <a:lvl4pPr marL="36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4pPr>
    <a:lvl5pPr marL="540000" indent="-180000" algn="l" defTabSz="914400" rtl="0" eaLnBrk="1" latinLnBrk="0" hangingPunct="1">
      <a:lnSpc>
        <a:spcPct val="125000"/>
      </a:lnSpc>
      <a:spcBef>
        <a:spcPts val="500"/>
      </a:spcBef>
      <a:buFont typeface="Arial" panose="020B0604020202020204" pitchFamily="34" charset="0"/>
      <a:buChar char="&gt;"/>
      <a:defRPr sz="1400" kern="1200" spc="-10" baseline="0">
        <a:solidFill>
          <a:schemeClr val="tx1"/>
        </a:solidFill>
        <a:latin typeface="+mn-lt"/>
        <a:ea typeface="+mn-ea"/>
        <a:cs typeface="+mn-cs"/>
      </a:defRPr>
    </a:lvl5pPr>
    <a:lvl6pPr marL="72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6pPr>
    <a:lvl7pPr marL="90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7pPr>
    <a:lvl8pPr marL="108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8pPr>
    <a:lvl9pPr marL="126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0B5E01-71D6-6BD0-FF6D-2CC6D551909A}" name="Maddy Leigh" initials="ML" userId="S::maddy.leigh@cancervic.org.au::6d1b1cf9-3835-4a67-ba50-dd1643311f26" providerId="AD"/>
  <p188:author id="{24CE6A85-637B-B81B-28CB-DF6A63B856A4}" name="Prue Gildea" initials="PG" userId="S::prue.gildea@cancervic.org.au::b7ec7896-d4f3-41fb-aef6-2e8ff1240b6b" providerId="AD"/>
  <p188:author id="{E7EC55A4-55EE-5AA9-B75E-1833244D22B4}" name="Sarah Durkin" initials="SD" userId="S::Sarah.Durkin@cancervic.org.au::41f30f4b-5f88-4128-883b-828aeece3097" providerId="AD"/>
  <p188:author id="{4D2D8EBD-4321-3E4B-9D42-89A72C62A122}" name="Kelly Dienaar" initials="KD" userId="S::Kelly.Dienaar@cancervic.org.au::859b6bd4-f523-4b84-9b8b-2841c831ae37" providerId="AD"/>
  <p188:author id="{D261DCD0-8FA2-7E3D-9908-8F5769BA363C}" name="Sabine Ostrowski" initials="SO" userId="S::Sabine.Ostrowski@cancervic.org.au::714266c6-5d5f-48d7-9550-6ec95b55cd77" providerId="AD"/>
  <p188:author id="{7C73C8EB-5A03-AD57-2A07-91C60FBA96A0}" name="Maddy Leigh" initials="" userId="S::Maddy.Leigh@cancervic.org.au::6d1b1cf9-3835-4a67-ba50-dd1643311f2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387BC"/>
    <a:srgbClr val="1D1B62"/>
    <a:srgbClr val="4F4C9E"/>
    <a:srgbClr val="62BB46"/>
    <a:srgbClr val="C3DAEE"/>
    <a:srgbClr val="FFFFFF"/>
    <a:srgbClr val="C72F2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180B0F-FD94-4895-9C61-6E04B7F80256}" v="468" dt="2024-09-22T23:12:23.450"/>
  </p1510:revLst>
</p1510:revInfo>
</file>

<file path=ppt/tableStyles.xml><?xml version="1.0" encoding="utf-8"?>
<a:tblStyleLst xmlns:a="http://schemas.openxmlformats.org/drawingml/2006/main" def="{1E5F449C-D432-401E-A3F2-10FBB62BA432}">
  <a:tblStyle styleId="{1E5F449C-D432-401E-A3F2-10FBB62BA432}" styleName="QUIT Table">
    <a:wholeTbl>
      <a:tcTxStyle>
        <a:fontRef idx="minor">
          <a:scrgbClr r="0" g="0" b="0"/>
        </a:fontRef>
        <a:schemeClr val="tx1"/>
      </a:tcTxStyle>
      <a:tcStyle>
        <a:tcBdr>
          <a:left>
            <a:ln>
              <a:noFill/>
            </a:ln>
          </a:left>
          <a:right>
            <a:ln>
              <a:noFill/>
            </a:ln>
          </a:right>
          <a:top>
            <a:ln w="6350" cmpd="sng">
              <a:solidFill>
                <a:schemeClr val="accent1"/>
              </a:solidFill>
            </a:ln>
          </a:top>
          <a:bottom>
            <a:ln w="6350" cmpd="sng">
              <a:solidFill>
                <a:schemeClr val="accent1"/>
              </a:solidFill>
            </a:ln>
          </a:bottom>
          <a:insideH>
            <a:ln w="6350" cmpd="sng">
              <a:solidFill>
                <a:schemeClr val="bg1">
                  <a:lumMod val="85000"/>
                </a:schemeClr>
              </a:solidFill>
            </a:ln>
          </a:insideH>
          <a:insideV>
            <a:ln>
              <a:noFill/>
            </a:ln>
          </a:insideV>
        </a:tcBdr>
        <a:fill>
          <a:noFill/>
        </a:fill>
      </a:tcStyle>
    </a:wholeTbl>
    <a:lastCol>
      <a:tcTxStyle b="on"/>
      <a:tcStyle>
        <a:tcBdr/>
      </a:tcStyle>
    </a:lastCol>
    <a:firstCol>
      <a:tcTxStyle b="on"/>
      <a:tcStyle>
        <a:tcBdr/>
      </a:tcStyle>
    </a:firstCol>
    <a:lastRow>
      <a:tcTxStyle b="on"/>
      <a:tcStyle>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Kambourakis" userId="d2442809-3285-401f-a5ba-71e50668a735" providerId="ADAL" clId="{96180B0F-FD94-4895-9C61-6E04B7F80256}"/>
    <pc:docChg chg="undo redo custSel addSld delSld modSld">
      <pc:chgData name="Maria Kambourakis" userId="d2442809-3285-401f-a5ba-71e50668a735" providerId="ADAL" clId="{96180B0F-FD94-4895-9C61-6E04B7F80256}" dt="2024-09-23T00:33:49.571" v="4662" actId="113"/>
      <pc:docMkLst>
        <pc:docMk/>
      </pc:docMkLst>
      <pc:sldChg chg="addSp delSp modSp mod">
        <pc:chgData name="Maria Kambourakis" userId="d2442809-3285-401f-a5ba-71e50668a735" providerId="ADAL" clId="{96180B0F-FD94-4895-9C61-6E04B7F80256}" dt="2024-09-22T22:56:29.949" v="4462" actId="20577"/>
        <pc:sldMkLst>
          <pc:docMk/>
          <pc:sldMk cId="94060271" sldId="265"/>
        </pc:sldMkLst>
        <pc:spChg chg="add mod">
          <ac:chgData name="Maria Kambourakis" userId="d2442809-3285-401f-a5ba-71e50668a735" providerId="ADAL" clId="{96180B0F-FD94-4895-9C61-6E04B7F80256}" dt="2024-09-20T01:46:46.332" v="4029" actId="1076"/>
          <ac:spMkLst>
            <pc:docMk/>
            <pc:sldMk cId="94060271" sldId="265"/>
            <ac:spMk id="3" creationId="{3246D198-D45D-4EC2-C92A-6B074B5A8D09}"/>
          </ac:spMkLst>
        </pc:spChg>
        <pc:spChg chg="add del mod">
          <ac:chgData name="Maria Kambourakis" userId="d2442809-3285-401f-a5ba-71e50668a735" providerId="ADAL" clId="{96180B0F-FD94-4895-9C61-6E04B7F80256}" dt="2024-09-22T22:56:01.947" v="4449" actId="478"/>
          <ac:spMkLst>
            <pc:docMk/>
            <pc:sldMk cId="94060271" sldId="265"/>
            <ac:spMk id="5" creationId="{D977A202-D9A7-7334-A656-D7C7C77AF156}"/>
          </ac:spMkLst>
        </pc:spChg>
        <pc:spChg chg="mod">
          <ac:chgData name="Maria Kambourakis" userId="d2442809-3285-401f-a5ba-71e50668a735" providerId="ADAL" clId="{96180B0F-FD94-4895-9C61-6E04B7F80256}" dt="2024-09-22T22:56:29.949" v="4462" actId="20577"/>
          <ac:spMkLst>
            <pc:docMk/>
            <pc:sldMk cId="94060271" sldId="265"/>
            <ac:spMk id="10" creationId="{DF1ACF5C-95F9-1BA7-04E3-7E84089AB741}"/>
          </ac:spMkLst>
        </pc:spChg>
        <pc:picChg chg="del mod">
          <ac:chgData name="Maria Kambourakis" userId="d2442809-3285-401f-a5ba-71e50668a735" providerId="ADAL" clId="{96180B0F-FD94-4895-9C61-6E04B7F80256}" dt="2024-09-19T00:50:09.638" v="706" actId="478"/>
          <ac:picMkLst>
            <pc:docMk/>
            <pc:sldMk cId="94060271" sldId="265"/>
            <ac:picMk id="15" creationId="{4216646C-E581-06AF-AA4D-537B0E81B3A1}"/>
          </ac:picMkLst>
        </pc:picChg>
      </pc:sldChg>
      <pc:sldChg chg="delSp modSp mod">
        <pc:chgData name="Maria Kambourakis" userId="d2442809-3285-401f-a5ba-71e50668a735" providerId="ADAL" clId="{96180B0F-FD94-4895-9C61-6E04B7F80256}" dt="2024-09-19T00:50:16.140" v="708" actId="478"/>
        <pc:sldMkLst>
          <pc:docMk/>
          <pc:sldMk cId="3703074831" sldId="9360"/>
        </pc:sldMkLst>
        <pc:spChg chg="del mod">
          <ac:chgData name="Maria Kambourakis" userId="d2442809-3285-401f-a5ba-71e50668a735" providerId="ADAL" clId="{96180B0F-FD94-4895-9C61-6E04B7F80256}" dt="2024-09-19T00:50:16.140" v="708" actId="478"/>
          <ac:spMkLst>
            <pc:docMk/>
            <pc:sldMk cId="3703074831" sldId="9360"/>
            <ac:spMk id="4" creationId="{2106CA27-296C-508C-7684-6E72C9627C8F}"/>
          </ac:spMkLst>
        </pc:spChg>
      </pc:sldChg>
      <pc:sldChg chg="addSp delSp modSp mod delAnim modAnim">
        <pc:chgData name="Maria Kambourakis" userId="d2442809-3285-401f-a5ba-71e50668a735" providerId="ADAL" clId="{96180B0F-FD94-4895-9C61-6E04B7F80256}" dt="2024-09-20T02:16:33.171" v="4175" actId="20577"/>
        <pc:sldMkLst>
          <pc:docMk/>
          <pc:sldMk cId="598642337" sldId="9365"/>
        </pc:sldMkLst>
        <pc:spChg chg="mod">
          <ac:chgData name="Maria Kambourakis" userId="d2442809-3285-401f-a5ba-71e50668a735" providerId="ADAL" clId="{96180B0F-FD94-4895-9C61-6E04B7F80256}" dt="2024-09-20T02:07:23.296" v="4055"/>
          <ac:spMkLst>
            <pc:docMk/>
            <pc:sldMk cId="598642337" sldId="9365"/>
            <ac:spMk id="2" creationId="{0E5EF795-D5F1-D4CF-1566-F394E44D38A0}"/>
          </ac:spMkLst>
        </pc:spChg>
        <pc:spChg chg="add del mod">
          <ac:chgData name="Maria Kambourakis" userId="d2442809-3285-401f-a5ba-71e50668a735" providerId="ADAL" clId="{96180B0F-FD94-4895-9C61-6E04B7F80256}" dt="2024-09-18T05:41:00.006" v="265" actId="478"/>
          <ac:spMkLst>
            <pc:docMk/>
            <pc:sldMk cId="598642337" sldId="9365"/>
            <ac:spMk id="4" creationId="{04FEFFC2-933B-1391-5294-89412A666BDB}"/>
          </ac:spMkLst>
        </pc:spChg>
        <pc:spChg chg="add mod">
          <ac:chgData name="Maria Kambourakis" userId="d2442809-3285-401f-a5ba-71e50668a735" providerId="ADAL" clId="{96180B0F-FD94-4895-9C61-6E04B7F80256}" dt="2024-09-20T00:42:03.621" v="3321" actId="1076"/>
          <ac:spMkLst>
            <pc:docMk/>
            <pc:sldMk cId="598642337" sldId="9365"/>
            <ac:spMk id="4" creationId="{2AC589F7-4149-0C23-1C8D-A3173D7DF726}"/>
          </ac:spMkLst>
        </pc:spChg>
        <pc:spChg chg="add del mod">
          <ac:chgData name="Maria Kambourakis" userId="d2442809-3285-401f-a5ba-71e50668a735" providerId="ADAL" clId="{96180B0F-FD94-4895-9C61-6E04B7F80256}" dt="2024-09-20T00:04:15.473" v="3031" actId="478"/>
          <ac:spMkLst>
            <pc:docMk/>
            <pc:sldMk cId="598642337" sldId="9365"/>
            <ac:spMk id="5" creationId="{7D97CE00-FB32-483A-9540-873DA68C0550}"/>
          </ac:spMkLst>
        </pc:spChg>
        <pc:spChg chg="mod">
          <ac:chgData name="Maria Kambourakis" userId="d2442809-3285-401f-a5ba-71e50668a735" providerId="ADAL" clId="{96180B0F-FD94-4895-9C61-6E04B7F80256}" dt="2024-09-20T00:05:59.047" v="3050" actId="1076"/>
          <ac:spMkLst>
            <pc:docMk/>
            <pc:sldMk cId="598642337" sldId="9365"/>
            <ac:spMk id="6" creationId="{99C6F19B-A3CE-96FF-9BD4-829BC9FB7338}"/>
          </ac:spMkLst>
        </pc:spChg>
        <pc:spChg chg="add mod">
          <ac:chgData name="Maria Kambourakis" userId="d2442809-3285-401f-a5ba-71e50668a735" providerId="ADAL" clId="{96180B0F-FD94-4895-9C61-6E04B7F80256}" dt="2024-09-20T00:42:03.621" v="3321" actId="1076"/>
          <ac:spMkLst>
            <pc:docMk/>
            <pc:sldMk cId="598642337" sldId="9365"/>
            <ac:spMk id="7" creationId="{7FFE6DB1-ACA4-709B-CD70-256402E14CD4}"/>
          </ac:spMkLst>
        </pc:spChg>
        <pc:spChg chg="mod">
          <ac:chgData name="Maria Kambourakis" userId="d2442809-3285-401f-a5ba-71e50668a735" providerId="ADAL" clId="{96180B0F-FD94-4895-9C61-6E04B7F80256}" dt="2024-09-20T02:16:33.171" v="4175" actId="20577"/>
          <ac:spMkLst>
            <pc:docMk/>
            <pc:sldMk cId="598642337" sldId="9365"/>
            <ac:spMk id="11" creationId="{124843C8-8F46-2241-214A-9D4CC18D2C77}"/>
          </ac:spMkLst>
        </pc:spChg>
        <pc:graphicFrameChg chg="mod modGraphic">
          <ac:chgData name="Maria Kambourakis" userId="d2442809-3285-401f-a5ba-71e50668a735" providerId="ADAL" clId="{96180B0F-FD94-4895-9C61-6E04B7F80256}" dt="2024-09-20T00:42:03.621" v="3321" actId="1076"/>
          <ac:graphicFrameMkLst>
            <pc:docMk/>
            <pc:sldMk cId="598642337" sldId="9365"/>
            <ac:graphicFrameMk id="16" creationId="{03EDCA4F-E9E3-075B-5702-B628D15C4FFD}"/>
          </ac:graphicFrameMkLst>
        </pc:graphicFrameChg>
        <pc:picChg chg="del mod">
          <ac:chgData name="Maria Kambourakis" userId="d2442809-3285-401f-a5ba-71e50668a735" providerId="ADAL" clId="{96180B0F-FD94-4895-9C61-6E04B7F80256}" dt="2024-09-20T02:06:44.891" v="4045" actId="478"/>
          <ac:picMkLst>
            <pc:docMk/>
            <pc:sldMk cId="598642337" sldId="9365"/>
            <ac:picMk id="3" creationId="{6F8913DD-F46A-EDF1-9C90-C171325E400B}"/>
          </ac:picMkLst>
        </pc:picChg>
        <pc:picChg chg="add mod">
          <ac:chgData name="Maria Kambourakis" userId="d2442809-3285-401f-a5ba-71e50668a735" providerId="ADAL" clId="{96180B0F-FD94-4895-9C61-6E04B7F80256}" dt="2024-09-20T02:07:16.613" v="4049" actId="1076"/>
          <ac:picMkLst>
            <pc:docMk/>
            <pc:sldMk cId="598642337" sldId="9365"/>
            <ac:picMk id="5" creationId="{6886CDAF-A653-C93B-8B72-70DE5CB49E45}"/>
          </ac:picMkLst>
        </pc:picChg>
      </pc:sldChg>
      <pc:sldChg chg="addSp delSp modSp mod">
        <pc:chgData name="Maria Kambourakis" userId="d2442809-3285-401f-a5ba-71e50668a735" providerId="ADAL" clId="{96180B0F-FD94-4895-9C61-6E04B7F80256}" dt="2024-09-22T23:23:42.598" v="4650" actId="14734"/>
        <pc:sldMkLst>
          <pc:docMk/>
          <pc:sldMk cId="1946384755" sldId="9367"/>
        </pc:sldMkLst>
        <pc:spChg chg="add mod">
          <ac:chgData name="Maria Kambourakis" userId="d2442809-3285-401f-a5ba-71e50668a735" providerId="ADAL" clId="{96180B0F-FD94-4895-9C61-6E04B7F80256}" dt="2024-09-20T00:41:18.605" v="3318" actId="1076"/>
          <ac:spMkLst>
            <pc:docMk/>
            <pc:sldMk cId="1946384755" sldId="9367"/>
            <ac:spMk id="2" creationId="{43CD2743-63CE-5819-487B-099C8ED42BF0}"/>
          </ac:spMkLst>
        </pc:spChg>
        <pc:spChg chg="add del mod">
          <ac:chgData name="Maria Kambourakis" userId="d2442809-3285-401f-a5ba-71e50668a735" providerId="ADAL" clId="{96180B0F-FD94-4895-9C61-6E04B7F80256}" dt="2024-09-18T05:41:15.627" v="272" actId="478"/>
          <ac:spMkLst>
            <pc:docMk/>
            <pc:sldMk cId="1946384755" sldId="9367"/>
            <ac:spMk id="2" creationId="{F3F20194-3097-1ACD-BCE3-0866C9EEDACF}"/>
          </ac:spMkLst>
        </pc:spChg>
        <pc:spChg chg="add del mod">
          <ac:chgData name="Maria Kambourakis" userId="d2442809-3285-401f-a5ba-71e50668a735" providerId="ADAL" clId="{96180B0F-FD94-4895-9C61-6E04B7F80256}" dt="2024-09-20T00:17:22.698" v="3171" actId="478"/>
          <ac:spMkLst>
            <pc:docMk/>
            <pc:sldMk cId="1946384755" sldId="9367"/>
            <ac:spMk id="4" creationId="{59A54C10-DFA0-1B07-C94A-CAE59F494134}"/>
          </ac:spMkLst>
        </pc:spChg>
        <pc:spChg chg="mod">
          <ac:chgData name="Maria Kambourakis" userId="d2442809-3285-401f-a5ba-71e50668a735" providerId="ADAL" clId="{96180B0F-FD94-4895-9C61-6E04B7F80256}" dt="2024-09-19T03:43:32.893" v="1649" actId="1076"/>
          <ac:spMkLst>
            <pc:docMk/>
            <pc:sldMk cId="1946384755" sldId="9367"/>
            <ac:spMk id="6" creationId="{99C6F19B-A3CE-96FF-9BD4-829BC9FB7338}"/>
          </ac:spMkLst>
        </pc:spChg>
        <pc:spChg chg="add del mod">
          <ac:chgData name="Maria Kambourakis" userId="d2442809-3285-401f-a5ba-71e50668a735" providerId="ADAL" clId="{96180B0F-FD94-4895-9C61-6E04B7F80256}" dt="2024-09-19T03:47:57.645" v="1700" actId="478"/>
          <ac:spMkLst>
            <pc:docMk/>
            <pc:sldMk cId="1946384755" sldId="9367"/>
            <ac:spMk id="9" creationId="{6CACBA41-0EE8-4BF9-11B7-EF6037DF896B}"/>
          </ac:spMkLst>
        </pc:spChg>
        <pc:spChg chg="add del mod">
          <ac:chgData name="Maria Kambourakis" userId="d2442809-3285-401f-a5ba-71e50668a735" providerId="ADAL" clId="{96180B0F-FD94-4895-9C61-6E04B7F80256}" dt="2024-09-19T03:44:05.547" v="1653" actId="478"/>
          <ac:spMkLst>
            <pc:docMk/>
            <pc:sldMk cId="1946384755" sldId="9367"/>
            <ac:spMk id="10" creationId="{D7DEA9E6-175A-FE21-B70F-06BD4D50A7A2}"/>
          </ac:spMkLst>
        </pc:spChg>
        <pc:spChg chg="add mod">
          <ac:chgData name="Maria Kambourakis" userId="d2442809-3285-401f-a5ba-71e50668a735" providerId="ADAL" clId="{96180B0F-FD94-4895-9C61-6E04B7F80256}" dt="2024-09-19T03:48:00.278" v="1702" actId="1076"/>
          <ac:spMkLst>
            <pc:docMk/>
            <pc:sldMk cId="1946384755" sldId="9367"/>
            <ac:spMk id="11" creationId="{55D078C5-7283-3D8F-F437-3C3DADDF2961}"/>
          </ac:spMkLst>
        </pc:spChg>
        <pc:graphicFrameChg chg="mod modGraphic">
          <ac:chgData name="Maria Kambourakis" userId="d2442809-3285-401f-a5ba-71e50668a735" providerId="ADAL" clId="{96180B0F-FD94-4895-9C61-6E04B7F80256}" dt="2024-09-20T00:19:09.355" v="3190" actId="14734"/>
          <ac:graphicFrameMkLst>
            <pc:docMk/>
            <pc:sldMk cId="1946384755" sldId="9367"/>
            <ac:graphicFrameMk id="12" creationId="{5F4DE9DB-C6B1-31FC-1B66-214E11DAC728}"/>
          </ac:graphicFrameMkLst>
        </pc:graphicFrameChg>
        <pc:graphicFrameChg chg="mod modGraphic">
          <ac:chgData name="Maria Kambourakis" userId="d2442809-3285-401f-a5ba-71e50668a735" providerId="ADAL" clId="{96180B0F-FD94-4895-9C61-6E04B7F80256}" dt="2024-09-22T23:23:42.598" v="4650" actId="14734"/>
          <ac:graphicFrameMkLst>
            <pc:docMk/>
            <pc:sldMk cId="1946384755" sldId="9367"/>
            <ac:graphicFrameMk id="13" creationId="{F3293281-4695-36AB-C460-E880AC5B4E09}"/>
          </ac:graphicFrameMkLst>
        </pc:graphicFrameChg>
        <pc:picChg chg="mod">
          <ac:chgData name="Maria Kambourakis" userId="d2442809-3285-401f-a5ba-71e50668a735" providerId="ADAL" clId="{96180B0F-FD94-4895-9C61-6E04B7F80256}" dt="2024-09-18T01:15:29.563" v="128" actId="1076"/>
          <ac:picMkLst>
            <pc:docMk/>
            <pc:sldMk cId="1946384755" sldId="9367"/>
            <ac:picMk id="3" creationId="{94C48C6D-51E7-4577-0E71-9BF62C8E2E28}"/>
          </ac:picMkLst>
        </pc:picChg>
        <pc:picChg chg="mod">
          <ac:chgData name="Maria Kambourakis" userId="d2442809-3285-401f-a5ba-71e50668a735" providerId="ADAL" clId="{96180B0F-FD94-4895-9C61-6E04B7F80256}" dt="2024-09-18T01:15:32.258" v="129" actId="1076"/>
          <ac:picMkLst>
            <pc:docMk/>
            <pc:sldMk cId="1946384755" sldId="9367"/>
            <ac:picMk id="5" creationId="{1EA7FD0B-09BF-061B-B28A-45BF94A9603C}"/>
          </ac:picMkLst>
        </pc:picChg>
        <pc:picChg chg="mod">
          <ac:chgData name="Maria Kambourakis" userId="d2442809-3285-401f-a5ba-71e50668a735" providerId="ADAL" clId="{96180B0F-FD94-4895-9C61-6E04B7F80256}" dt="2024-09-18T01:15:11.179" v="123" actId="14100"/>
          <ac:picMkLst>
            <pc:docMk/>
            <pc:sldMk cId="1946384755" sldId="9367"/>
            <ac:picMk id="8" creationId="{2EF89767-CAC7-AD9F-8AFB-FAFACDD5B761}"/>
          </ac:picMkLst>
        </pc:picChg>
        <pc:picChg chg="mod">
          <ac:chgData name="Maria Kambourakis" userId="d2442809-3285-401f-a5ba-71e50668a735" providerId="ADAL" clId="{96180B0F-FD94-4895-9C61-6E04B7F80256}" dt="2024-09-18T01:15:34.215" v="130" actId="1076"/>
          <ac:picMkLst>
            <pc:docMk/>
            <pc:sldMk cId="1946384755" sldId="9367"/>
            <ac:picMk id="14" creationId="{4F0CE00C-B9A8-20D8-59B3-91B7D5F4941B}"/>
          </ac:picMkLst>
        </pc:picChg>
      </pc:sldChg>
      <pc:sldChg chg="addSp delSp modSp mod">
        <pc:chgData name="Maria Kambourakis" userId="d2442809-3285-401f-a5ba-71e50668a735" providerId="ADAL" clId="{96180B0F-FD94-4895-9C61-6E04B7F80256}" dt="2024-09-20T05:55:19.891" v="4180" actId="1076"/>
        <pc:sldMkLst>
          <pc:docMk/>
          <pc:sldMk cId="766530042" sldId="9368"/>
        </pc:sldMkLst>
        <pc:spChg chg="mod">
          <ac:chgData name="Maria Kambourakis" userId="d2442809-3285-401f-a5ba-71e50668a735" providerId="ADAL" clId="{96180B0F-FD94-4895-9C61-6E04B7F80256}" dt="2024-09-20T01:35:03.217" v="3961"/>
          <ac:spMkLst>
            <pc:docMk/>
            <pc:sldMk cId="766530042" sldId="9368"/>
            <ac:spMk id="2" creationId="{653DAE3D-BF46-F65A-AC80-02768747D1E6}"/>
          </ac:spMkLst>
        </pc:spChg>
        <pc:spChg chg="add del mod">
          <ac:chgData name="Maria Kambourakis" userId="d2442809-3285-401f-a5ba-71e50668a735" providerId="ADAL" clId="{96180B0F-FD94-4895-9C61-6E04B7F80256}" dt="2024-09-18T05:54:29.977" v="282" actId="478"/>
          <ac:spMkLst>
            <pc:docMk/>
            <pc:sldMk cId="766530042" sldId="9368"/>
            <ac:spMk id="3" creationId="{837F1D18-A2DB-6881-511D-4257BB6DF94A}"/>
          </ac:spMkLst>
        </pc:spChg>
        <pc:spChg chg="add del mod">
          <ac:chgData name="Maria Kambourakis" userId="d2442809-3285-401f-a5ba-71e50668a735" providerId="ADAL" clId="{96180B0F-FD94-4895-9C61-6E04B7F80256}" dt="2024-09-20T00:20:52.224" v="3200" actId="478"/>
          <ac:spMkLst>
            <pc:docMk/>
            <pc:sldMk cId="766530042" sldId="9368"/>
            <ac:spMk id="3" creationId="{83EF0452-6C67-3C5D-5B60-B950E77A6736}"/>
          </ac:spMkLst>
        </pc:spChg>
        <pc:spChg chg="add del mod">
          <ac:chgData name="Maria Kambourakis" userId="d2442809-3285-401f-a5ba-71e50668a735" providerId="ADAL" clId="{96180B0F-FD94-4895-9C61-6E04B7F80256}" dt="2024-09-20T00:20:41.106" v="3197" actId="478"/>
          <ac:spMkLst>
            <pc:docMk/>
            <pc:sldMk cId="766530042" sldId="9368"/>
            <ac:spMk id="4" creationId="{CA39BBB2-6E4A-8581-B4FB-AE5C2BF279A2}"/>
          </ac:spMkLst>
        </pc:spChg>
        <pc:spChg chg="mod">
          <ac:chgData name="Maria Kambourakis" userId="d2442809-3285-401f-a5ba-71e50668a735" providerId="ADAL" clId="{96180B0F-FD94-4895-9C61-6E04B7F80256}" dt="2024-09-20T01:00:04.434" v="3480" actId="20577"/>
          <ac:spMkLst>
            <pc:docMk/>
            <pc:sldMk cId="766530042" sldId="9368"/>
            <ac:spMk id="6" creationId="{99C6F19B-A3CE-96FF-9BD4-829BC9FB7338}"/>
          </ac:spMkLst>
        </pc:spChg>
        <pc:graphicFrameChg chg="mod modGraphic">
          <ac:chgData name="Maria Kambourakis" userId="d2442809-3285-401f-a5ba-71e50668a735" providerId="ADAL" clId="{96180B0F-FD94-4895-9C61-6E04B7F80256}" dt="2024-09-20T00:40:29.056" v="3315" actId="14100"/>
          <ac:graphicFrameMkLst>
            <pc:docMk/>
            <pc:sldMk cId="766530042" sldId="9368"/>
            <ac:graphicFrameMk id="7" creationId="{39EB2FC2-60E7-8737-211C-3CDDC6829211}"/>
          </ac:graphicFrameMkLst>
        </pc:graphicFrameChg>
        <pc:picChg chg="mod">
          <ac:chgData name="Maria Kambourakis" userId="d2442809-3285-401f-a5ba-71e50668a735" providerId="ADAL" clId="{96180B0F-FD94-4895-9C61-6E04B7F80256}" dt="2024-09-20T05:55:19.891" v="4180" actId="1076"/>
          <ac:picMkLst>
            <pc:docMk/>
            <pc:sldMk cId="766530042" sldId="9368"/>
            <ac:picMk id="5" creationId="{7C485968-6B85-5408-623E-F2E258EBCE52}"/>
          </ac:picMkLst>
        </pc:picChg>
      </pc:sldChg>
      <pc:sldChg chg="addSp delSp modSp mod delAnim modAnim">
        <pc:chgData name="Maria Kambourakis" userId="d2442809-3285-401f-a5ba-71e50668a735" providerId="ADAL" clId="{96180B0F-FD94-4895-9C61-6E04B7F80256}" dt="2024-09-20T02:16:29.668" v="4174" actId="20577"/>
        <pc:sldMkLst>
          <pc:docMk/>
          <pc:sldMk cId="1885003365" sldId="9372"/>
        </pc:sldMkLst>
        <pc:spChg chg="add mod">
          <ac:chgData name="Maria Kambourakis" userId="d2442809-3285-401f-a5ba-71e50668a735" providerId="ADAL" clId="{96180B0F-FD94-4895-9C61-6E04B7F80256}" dt="2024-09-20T00:41:55.351" v="3320" actId="1076"/>
          <ac:spMkLst>
            <pc:docMk/>
            <pc:sldMk cId="1885003365" sldId="9372"/>
            <ac:spMk id="2" creationId="{1D5F4860-771F-DF34-0951-40F93815998D}"/>
          </ac:spMkLst>
        </pc:spChg>
        <pc:spChg chg="add del mod">
          <ac:chgData name="Maria Kambourakis" userId="d2442809-3285-401f-a5ba-71e50668a735" providerId="ADAL" clId="{96180B0F-FD94-4895-9C61-6E04B7F80256}" dt="2024-09-18T05:41:03.674" v="267" actId="478"/>
          <ac:spMkLst>
            <pc:docMk/>
            <pc:sldMk cId="1885003365" sldId="9372"/>
            <ac:spMk id="2" creationId="{DF6C36DD-F4A0-4F82-1D7C-C0E1D10DCEAF}"/>
          </ac:spMkLst>
        </pc:spChg>
        <pc:spChg chg="mod">
          <ac:chgData name="Maria Kambourakis" userId="d2442809-3285-401f-a5ba-71e50668a735" providerId="ADAL" clId="{96180B0F-FD94-4895-9C61-6E04B7F80256}" dt="2024-09-20T02:08:11.482" v="4067"/>
          <ac:spMkLst>
            <pc:docMk/>
            <pc:sldMk cId="1885003365" sldId="9372"/>
            <ac:spMk id="3" creationId="{3E0CF03E-1443-C042-AB84-80D65CF21BFC}"/>
          </ac:spMkLst>
        </pc:spChg>
        <pc:spChg chg="mod">
          <ac:chgData name="Maria Kambourakis" userId="d2442809-3285-401f-a5ba-71e50668a735" providerId="ADAL" clId="{96180B0F-FD94-4895-9C61-6E04B7F80256}" dt="2024-09-20T00:16:27.591" v="3169" actId="14100"/>
          <ac:spMkLst>
            <pc:docMk/>
            <pc:sldMk cId="1885003365" sldId="9372"/>
            <ac:spMk id="6" creationId="{99C6F19B-A3CE-96FF-9BD4-829BC9FB7338}"/>
          </ac:spMkLst>
        </pc:spChg>
        <pc:spChg chg="add del mod">
          <ac:chgData name="Maria Kambourakis" userId="d2442809-3285-401f-a5ba-71e50668a735" providerId="ADAL" clId="{96180B0F-FD94-4895-9C61-6E04B7F80256}" dt="2024-09-20T00:09:46.669" v="3104" actId="478"/>
          <ac:spMkLst>
            <pc:docMk/>
            <pc:sldMk cId="1885003365" sldId="9372"/>
            <ac:spMk id="7" creationId="{831778FC-B500-E349-E87A-BEC98B76555F}"/>
          </ac:spMkLst>
        </pc:spChg>
        <pc:spChg chg="add mod">
          <ac:chgData name="Maria Kambourakis" userId="d2442809-3285-401f-a5ba-71e50668a735" providerId="ADAL" clId="{96180B0F-FD94-4895-9C61-6E04B7F80256}" dt="2024-09-20T00:41:55.351" v="3320" actId="1076"/>
          <ac:spMkLst>
            <pc:docMk/>
            <pc:sldMk cId="1885003365" sldId="9372"/>
            <ac:spMk id="8" creationId="{3BC42AED-FEDD-B0E0-B5D1-814F44095F1F}"/>
          </ac:spMkLst>
        </pc:spChg>
        <pc:spChg chg="mod">
          <ac:chgData name="Maria Kambourakis" userId="d2442809-3285-401f-a5ba-71e50668a735" providerId="ADAL" clId="{96180B0F-FD94-4895-9C61-6E04B7F80256}" dt="2024-09-20T02:16:29.668" v="4174" actId="20577"/>
          <ac:spMkLst>
            <pc:docMk/>
            <pc:sldMk cId="1885003365" sldId="9372"/>
            <ac:spMk id="11" creationId="{124843C8-8F46-2241-214A-9D4CC18D2C77}"/>
          </ac:spMkLst>
        </pc:spChg>
        <pc:graphicFrameChg chg="mod modGraphic">
          <ac:chgData name="Maria Kambourakis" userId="d2442809-3285-401f-a5ba-71e50668a735" providerId="ADAL" clId="{96180B0F-FD94-4895-9C61-6E04B7F80256}" dt="2024-09-20T00:41:55.351" v="3320" actId="1076"/>
          <ac:graphicFrameMkLst>
            <pc:docMk/>
            <pc:sldMk cId="1885003365" sldId="9372"/>
            <ac:graphicFrameMk id="5" creationId="{CAE703DA-BE9F-E331-E761-268F604D3C55}"/>
          </ac:graphicFrameMkLst>
        </pc:graphicFrameChg>
        <pc:picChg chg="del mod">
          <ac:chgData name="Maria Kambourakis" userId="d2442809-3285-401f-a5ba-71e50668a735" providerId="ADAL" clId="{96180B0F-FD94-4895-9C61-6E04B7F80256}" dt="2024-09-20T02:07:29.816" v="4056" actId="478"/>
          <ac:picMkLst>
            <pc:docMk/>
            <pc:sldMk cId="1885003365" sldId="9372"/>
            <ac:picMk id="4" creationId="{189A2E89-B669-2CB7-76A0-06EB785BCED7}"/>
          </ac:picMkLst>
        </pc:picChg>
        <pc:picChg chg="add mod">
          <ac:chgData name="Maria Kambourakis" userId="d2442809-3285-401f-a5ba-71e50668a735" providerId="ADAL" clId="{96180B0F-FD94-4895-9C61-6E04B7F80256}" dt="2024-09-20T02:08:05.822" v="4062" actId="1076"/>
          <ac:picMkLst>
            <pc:docMk/>
            <pc:sldMk cId="1885003365" sldId="9372"/>
            <ac:picMk id="7" creationId="{6C5919CC-7E39-78F9-F291-87E2F0B991D6}"/>
          </ac:picMkLst>
        </pc:picChg>
      </pc:sldChg>
      <pc:sldChg chg="addSp delSp modSp mod delAnim modAnim">
        <pc:chgData name="Maria Kambourakis" userId="d2442809-3285-401f-a5ba-71e50668a735" providerId="ADAL" clId="{96180B0F-FD94-4895-9C61-6E04B7F80256}" dt="2024-09-20T02:09:08.124" v="4076" actId="20577"/>
        <pc:sldMkLst>
          <pc:docMk/>
          <pc:sldMk cId="3320402054" sldId="9373"/>
        </pc:sldMkLst>
        <pc:spChg chg="mod">
          <ac:chgData name="Maria Kambourakis" userId="d2442809-3285-401f-a5ba-71e50668a735" providerId="ADAL" clId="{96180B0F-FD94-4895-9C61-6E04B7F80256}" dt="2024-09-20T02:09:08.124" v="4076" actId="20577"/>
          <ac:spMkLst>
            <pc:docMk/>
            <pc:sldMk cId="3320402054" sldId="9373"/>
            <ac:spMk id="3" creationId="{960A97CD-A4FF-AF51-A2CC-62BB0C4997DD}"/>
          </ac:spMkLst>
        </pc:spChg>
        <pc:spChg chg="add del mod">
          <ac:chgData name="Maria Kambourakis" userId="d2442809-3285-401f-a5ba-71e50668a735" providerId="ADAL" clId="{96180B0F-FD94-4895-9C61-6E04B7F80256}" dt="2024-09-18T05:41:08.482" v="269" actId="478"/>
          <ac:spMkLst>
            <pc:docMk/>
            <pc:sldMk cId="3320402054" sldId="9373"/>
            <ac:spMk id="4" creationId="{9D846B5F-AEC1-2627-3FE3-82B644B4FB8D}"/>
          </ac:spMkLst>
        </pc:spChg>
        <pc:spChg chg="add mod">
          <ac:chgData name="Maria Kambourakis" userId="d2442809-3285-401f-a5ba-71e50668a735" providerId="ADAL" clId="{96180B0F-FD94-4895-9C61-6E04B7F80256}" dt="2024-09-20T00:41:44.896" v="3319" actId="1076"/>
          <ac:spMkLst>
            <pc:docMk/>
            <pc:sldMk cId="3320402054" sldId="9373"/>
            <ac:spMk id="4" creationId="{E2622884-F811-1D50-59FE-C19AD602EE18}"/>
          </ac:spMkLst>
        </pc:spChg>
        <pc:spChg chg="mod">
          <ac:chgData name="Maria Kambourakis" userId="d2442809-3285-401f-a5ba-71e50668a735" providerId="ADAL" clId="{96180B0F-FD94-4895-9C61-6E04B7F80256}" dt="2024-09-20T00:16:21.764" v="3167" actId="14100"/>
          <ac:spMkLst>
            <pc:docMk/>
            <pc:sldMk cId="3320402054" sldId="9373"/>
            <ac:spMk id="6" creationId="{99C6F19B-A3CE-96FF-9BD4-829BC9FB7338}"/>
          </ac:spMkLst>
        </pc:spChg>
        <pc:spChg chg="add del mod">
          <ac:chgData name="Maria Kambourakis" userId="d2442809-3285-401f-a5ba-71e50668a735" providerId="ADAL" clId="{96180B0F-FD94-4895-9C61-6E04B7F80256}" dt="2024-09-20T00:14:48.990" v="3141" actId="478"/>
          <ac:spMkLst>
            <pc:docMk/>
            <pc:sldMk cId="3320402054" sldId="9373"/>
            <ac:spMk id="7" creationId="{D9E91C31-05D5-99AC-CE2C-711265952ACF}"/>
          </ac:spMkLst>
        </pc:spChg>
        <pc:spChg chg="add mod">
          <ac:chgData name="Maria Kambourakis" userId="d2442809-3285-401f-a5ba-71e50668a735" providerId="ADAL" clId="{96180B0F-FD94-4895-9C61-6E04B7F80256}" dt="2024-09-20T00:41:44.896" v="3319" actId="1076"/>
          <ac:spMkLst>
            <pc:docMk/>
            <pc:sldMk cId="3320402054" sldId="9373"/>
            <ac:spMk id="8" creationId="{61EB65AC-EA4A-DC24-A9E8-F6F3DCD80ED8}"/>
          </ac:spMkLst>
        </pc:spChg>
        <pc:spChg chg="mod">
          <ac:chgData name="Maria Kambourakis" userId="d2442809-3285-401f-a5ba-71e50668a735" providerId="ADAL" clId="{96180B0F-FD94-4895-9C61-6E04B7F80256}" dt="2024-09-20T00:16:17.899" v="3165" actId="1076"/>
          <ac:spMkLst>
            <pc:docMk/>
            <pc:sldMk cId="3320402054" sldId="9373"/>
            <ac:spMk id="11" creationId="{124843C8-8F46-2241-214A-9D4CC18D2C77}"/>
          </ac:spMkLst>
        </pc:spChg>
        <pc:graphicFrameChg chg="mod modGraphic">
          <ac:chgData name="Maria Kambourakis" userId="d2442809-3285-401f-a5ba-71e50668a735" providerId="ADAL" clId="{96180B0F-FD94-4895-9C61-6E04B7F80256}" dt="2024-09-20T00:41:44.896" v="3319" actId="1076"/>
          <ac:graphicFrameMkLst>
            <pc:docMk/>
            <pc:sldMk cId="3320402054" sldId="9373"/>
            <ac:graphicFrameMk id="2" creationId="{5DB20178-2478-9A01-54F7-B535AFF5DAD4}"/>
          </ac:graphicFrameMkLst>
        </pc:graphicFrameChg>
        <pc:picChg chg="del mod">
          <ac:chgData name="Maria Kambourakis" userId="d2442809-3285-401f-a5ba-71e50668a735" providerId="ADAL" clId="{96180B0F-FD94-4895-9C61-6E04B7F80256}" dt="2024-09-20T02:08:16.855" v="4068" actId="478"/>
          <ac:picMkLst>
            <pc:docMk/>
            <pc:sldMk cId="3320402054" sldId="9373"/>
            <ac:picMk id="5" creationId="{0E71BAF6-C5F6-E763-4156-933F737C716B}"/>
          </ac:picMkLst>
        </pc:picChg>
        <pc:picChg chg="add mod">
          <ac:chgData name="Maria Kambourakis" userId="d2442809-3285-401f-a5ba-71e50668a735" providerId="ADAL" clId="{96180B0F-FD94-4895-9C61-6E04B7F80256}" dt="2024-09-20T02:09:02.599" v="4071" actId="1076"/>
          <ac:picMkLst>
            <pc:docMk/>
            <pc:sldMk cId="3320402054" sldId="9373"/>
            <ac:picMk id="7" creationId="{A0C796B0-64E0-4CFC-CF83-7BA7DD1579EC}"/>
          </ac:picMkLst>
        </pc:picChg>
      </pc:sldChg>
      <pc:sldChg chg="addSp delSp modSp mod delAnim modAnim">
        <pc:chgData name="Maria Kambourakis" userId="d2442809-3285-401f-a5ba-71e50668a735" providerId="ADAL" clId="{96180B0F-FD94-4895-9C61-6E04B7F80256}" dt="2024-09-20T02:16:25.302" v="4173" actId="20577"/>
        <pc:sldMkLst>
          <pc:docMk/>
          <pc:sldMk cId="841410904" sldId="9374"/>
        </pc:sldMkLst>
        <pc:spChg chg="mod">
          <ac:chgData name="Maria Kambourakis" userId="d2442809-3285-401f-a5ba-71e50668a735" providerId="ADAL" clId="{96180B0F-FD94-4895-9C61-6E04B7F80256}" dt="2024-09-20T02:10:25.712" v="4090"/>
          <ac:spMkLst>
            <pc:docMk/>
            <pc:sldMk cId="841410904" sldId="9374"/>
            <ac:spMk id="4" creationId="{C1F3009D-D7C5-F442-0047-CD4A030A25C1}"/>
          </ac:spMkLst>
        </pc:spChg>
        <pc:spChg chg="mod">
          <ac:chgData name="Maria Kambourakis" userId="d2442809-3285-401f-a5ba-71e50668a735" providerId="ADAL" clId="{96180B0F-FD94-4895-9C61-6E04B7F80256}" dt="2024-09-20T00:42:36.184" v="3327" actId="14100"/>
          <ac:spMkLst>
            <pc:docMk/>
            <pc:sldMk cId="841410904" sldId="9374"/>
            <ac:spMk id="6" creationId="{99C6F19B-A3CE-96FF-9BD4-829BC9FB7338}"/>
          </ac:spMkLst>
        </pc:spChg>
        <pc:spChg chg="mod">
          <ac:chgData name="Maria Kambourakis" userId="d2442809-3285-401f-a5ba-71e50668a735" providerId="ADAL" clId="{96180B0F-FD94-4895-9C61-6E04B7F80256}" dt="2024-09-20T02:16:25.302" v="4173" actId="20577"/>
          <ac:spMkLst>
            <pc:docMk/>
            <pc:sldMk cId="841410904" sldId="9374"/>
            <ac:spMk id="11" creationId="{124843C8-8F46-2241-214A-9D4CC18D2C77}"/>
          </ac:spMkLst>
        </pc:spChg>
        <pc:graphicFrameChg chg="mod modGraphic">
          <ac:chgData name="Maria Kambourakis" userId="d2442809-3285-401f-a5ba-71e50668a735" providerId="ADAL" clId="{96180B0F-FD94-4895-9C61-6E04B7F80256}" dt="2024-09-20T00:43:34.944" v="3338" actId="20577"/>
          <ac:graphicFrameMkLst>
            <pc:docMk/>
            <pc:sldMk cId="841410904" sldId="9374"/>
            <ac:graphicFrameMk id="2" creationId="{84EAD658-1AF7-34D0-4791-A02A71329083}"/>
          </ac:graphicFrameMkLst>
        </pc:graphicFrameChg>
        <pc:picChg chg="add mod">
          <ac:chgData name="Maria Kambourakis" userId="d2442809-3285-401f-a5ba-71e50668a735" providerId="ADAL" clId="{96180B0F-FD94-4895-9C61-6E04B7F80256}" dt="2024-09-20T02:10:19.852" v="4084" actId="1076"/>
          <ac:picMkLst>
            <pc:docMk/>
            <pc:sldMk cId="841410904" sldId="9374"/>
            <ac:picMk id="3" creationId="{364DEC48-1325-F70C-B2AE-5AB762E27DE0}"/>
          </ac:picMkLst>
        </pc:picChg>
        <pc:picChg chg="del mod">
          <ac:chgData name="Maria Kambourakis" userId="d2442809-3285-401f-a5ba-71e50668a735" providerId="ADAL" clId="{96180B0F-FD94-4895-9C61-6E04B7F80256}" dt="2024-09-20T02:09:32.189" v="4077" actId="478"/>
          <ac:picMkLst>
            <pc:docMk/>
            <pc:sldMk cId="841410904" sldId="9374"/>
            <ac:picMk id="5" creationId="{98E4EC77-5C92-988A-0019-EDC20CA6A89D}"/>
          </ac:picMkLst>
        </pc:picChg>
      </pc:sldChg>
      <pc:sldChg chg="addSp delSp modSp mod delAnim modAnim">
        <pc:chgData name="Maria Kambourakis" userId="d2442809-3285-401f-a5ba-71e50668a735" providerId="ADAL" clId="{96180B0F-FD94-4895-9C61-6E04B7F80256}" dt="2024-09-20T02:16:22.417" v="4172" actId="20577"/>
        <pc:sldMkLst>
          <pc:docMk/>
          <pc:sldMk cId="3587233603" sldId="9375"/>
        </pc:sldMkLst>
        <pc:spChg chg="mod">
          <ac:chgData name="Maria Kambourakis" userId="d2442809-3285-401f-a5ba-71e50668a735" providerId="ADAL" clId="{96180B0F-FD94-4895-9C61-6E04B7F80256}" dt="2024-09-20T02:11:16.404" v="4099"/>
          <ac:spMkLst>
            <pc:docMk/>
            <pc:sldMk cId="3587233603" sldId="9375"/>
            <ac:spMk id="3" creationId="{4D9FF6BC-3FB8-2B6C-7735-298FDF05D349}"/>
          </ac:spMkLst>
        </pc:spChg>
        <pc:spChg chg="mod">
          <ac:chgData name="Maria Kambourakis" userId="d2442809-3285-401f-a5ba-71e50668a735" providerId="ADAL" clId="{96180B0F-FD94-4895-9C61-6E04B7F80256}" dt="2024-09-20T00:53:01.120" v="3348" actId="14100"/>
          <ac:spMkLst>
            <pc:docMk/>
            <pc:sldMk cId="3587233603" sldId="9375"/>
            <ac:spMk id="6" creationId="{99C6F19B-A3CE-96FF-9BD4-829BC9FB7338}"/>
          </ac:spMkLst>
        </pc:spChg>
        <pc:spChg chg="mod">
          <ac:chgData name="Maria Kambourakis" userId="d2442809-3285-401f-a5ba-71e50668a735" providerId="ADAL" clId="{96180B0F-FD94-4895-9C61-6E04B7F80256}" dt="2024-09-20T02:16:22.417" v="4172" actId="20577"/>
          <ac:spMkLst>
            <pc:docMk/>
            <pc:sldMk cId="3587233603" sldId="9375"/>
            <ac:spMk id="11" creationId="{124843C8-8F46-2241-214A-9D4CC18D2C77}"/>
          </ac:spMkLst>
        </pc:spChg>
        <pc:graphicFrameChg chg="mod modGraphic">
          <ac:chgData name="Maria Kambourakis" userId="d2442809-3285-401f-a5ba-71e50668a735" providerId="ADAL" clId="{96180B0F-FD94-4895-9C61-6E04B7F80256}" dt="2024-09-20T00:53:22.894" v="3355" actId="1076"/>
          <ac:graphicFrameMkLst>
            <pc:docMk/>
            <pc:sldMk cId="3587233603" sldId="9375"/>
            <ac:graphicFrameMk id="16" creationId="{03EDCA4F-E9E3-075B-5702-B628D15C4FFD}"/>
          </ac:graphicFrameMkLst>
        </pc:graphicFrameChg>
        <pc:picChg chg="add mod">
          <ac:chgData name="Maria Kambourakis" userId="d2442809-3285-401f-a5ba-71e50668a735" providerId="ADAL" clId="{96180B0F-FD94-4895-9C61-6E04B7F80256}" dt="2024-09-20T02:11:12.186" v="4096" actId="1076"/>
          <ac:picMkLst>
            <pc:docMk/>
            <pc:sldMk cId="3587233603" sldId="9375"/>
            <ac:picMk id="2" creationId="{D3FEE003-3E85-8892-2C4F-4F4ABC21D910}"/>
          </ac:picMkLst>
        </pc:picChg>
        <pc:picChg chg="del mod">
          <ac:chgData name="Maria Kambourakis" userId="d2442809-3285-401f-a5ba-71e50668a735" providerId="ADAL" clId="{96180B0F-FD94-4895-9C61-6E04B7F80256}" dt="2024-09-20T02:10:39.202" v="4091" actId="478"/>
          <ac:picMkLst>
            <pc:docMk/>
            <pc:sldMk cId="3587233603" sldId="9375"/>
            <ac:picMk id="4" creationId="{646108EB-2A20-9D2D-9609-F4F170D5FA81}"/>
          </ac:picMkLst>
        </pc:picChg>
      </pc:sldChg>
      <pc:sldChg chg="addSp delSp modSp mod delAnim modAnim">
        <pc:chgData name="Maria Kambourakis" userId="d2442809-3285-401f-a5ba-71e50668a735" providerId="ADAL" clId="{96180B0F-FD94-4895-9C61-6E04B7F80256}" dt="2024-09-20T02:16:19.764" v="4171" actId="20577"/>
        <pc:sldMkLst>
          <pc:docMk/>
          <pc:sldMk cId="1830309920" sldId="9376"/>
        </pc:sldMkLst>
        <pc:spChg chg="mod">
          <ac:chgData name="Maria Kambourakis" userId="d2442809-3285-401f-a5ba-71e50668a735" providerId="ADAL" clId="{96180B0F-FD94-4895-9C61-6E04B7F80256}" dt="2024-09-20T02:12:02.431" v="4110"/>
          <ac:spMkLst>
            <pc:docMk/>
            <pc:sldMk cId="1830309920" sldId="9376"/>
            <ac:spMk id="3" creationId="{74EA9DE1-0332-C3D8-D7ED-3AC49E6D49A3}"/>
          </ac:spMkLst>
        </pc:spChg>
        <pc:spChg chg="mod">
          <ac:chgData name="Maria Kambourakis" userId="d2442809-3285-401f-a5ba-71e50668a735" providerId="ADAL" clId="{96180B0F-FD94-4895-9C61-6E04B7F80256}" dt="2024-09-20T00:53:52.355" v="3362" actId="14100"/>
          <ac:spMkLst>
            <pc:docMk/>
            <pc:sldMk cId="1830309920" sldId="9376"/>
            <ac:spMk id="6" creationId="{99C6F19B-A3CE-96FF-9BD4-829BC9FB7338}"/>
          </ac:spMkLst>
        </pc:spChg>
        <pc:spChg chg="mod">
          <ac:chgData name="Maria Kambourakis" userId="d2442809-3285-401f-a5ba-71e50668a735" providerId="ADAL" clId="{96180B0F-FD94-4895-9C61-6E04B7F80256}" dt="2024-09-20T02:16:19.764" v="4171" actId="20577"/>
          <ac:spMkLst>
            <pc:docMk/>
            <pc:sldMk cId="1830309920" sldId="9376"/>
            <ac:spMk id="11" creationId="{124843C8-8F46-2241-214A-9D4CC18D2C77}"/>
          </ac:spMkLst>
        </pc:spChg>
        <pc:graphicFrameChg chg="mod modGraphic">
          <ac:chgData name="Maria Kambourakis" userId="d2442809-3285-401f-a5ba-71e50668a735" providerId="ADAL" clId="{96180B0F-FD94-4895-9C61-6E04B7F80256}" dt="2024-09-20T00:54:00.681" v="3365" actId="1076"/>
          <ac:graphicFrameMkLst>
            <pc:docMk/>
            <pc:sldMk cId="1830309920" sldId="9376"/>
            <ac:graphicFrameMk id="5" creationId="{CAE703DA-BE9F-E331-E761-268F604D3C55}"/>
          </ac:graphicFrameMkLst>
        </pc:graphicFrameChg>
        <pc:picChg chg="add mod">
          <ac:chgData name="Maria Kambourakis" userId="d2442809-3285-401f-a5ba-71e50668a735" providerId="ADAL" clId="{96180B0F-FD94-4895-9C61-6E04B7F80256}" dt="2024-09-20T02:11:59.020" v="4107" actId="1076"/>
          <ac:picMkLst>
            <pc:docMk/>
            <pc:sldMk cId="1830309920" sldId="9376"/>
            <ac:picMk id="2" creationId="{A4AC43B7-3C8B-0B53-C003-B65850B15DEA}"/>
          </ac:picMkLst>
        </pc:picChg>
        <pc:picChg chg="del mod">
          <ac:chgData name="Maria Kambourakis" userId="d2442809-3285-401f-a5ba-71e50668a735" providerId="ADAL" clId="{96180B0F-FD94-4895-9C61-6E04B7F80256}" dt="2024-09-20T02:11:21.037" v="4100" actId="478"/>
          <ac:picMkLst>
            <pc:docMk/>
            <pc:sldMk cId="1830309920" sldId="9376"/>
            <ac:picMk id="4" creationId="{891BFE3B-F5CB-0665-CDDB-0C3D03BFC9A0}"/>
          </ac:picMkLst>
        </pc:picChg>
      </pc:sldChg>
      <pc:sldChg chg="addSp delSp modSp mod delAnim modAnim">
        <pc:chgData name="Maria Kambourakis" userId="d2442809-3285-401f-a5ba-71e50668a735" providerId="ADAL" clId="{96180B0F-FD94-4895-9C61-6E04B7F80256}" dt="2024-09-20T02:16:17.714" v="4170" actId="20577"/>
        <pc:sldMkLst>
          <pc:docMk/>
          <pc:sldMk cId="3353050639" sldId="9377"/>
        </pc:sldMkLst>
        <pc:spChg chg="mod">
          <ac:chgData name="Maria Kambourakis" userId="d2442809-3285-401f-a5ba-71e50668a735" providerId="ADAL" clId="{96180B0F-FD94-4895-9C61-6E04B7F80256}" dt="2024-09-20T02:12:44.207" v="4120"/>
          <ac:spMkLst>
            <pc:docMk/>
            <pc:sldMk cId="3353050639" sldId="9377"/>
            <ac:spMk id="4" creationId="{74ECF524-9E3A-B81F-9827-67914F4165D8}"/>
          </ac:spMkLst>
        </pc:spChg>
        <pc:spChg chg="mod">
          <ac:chgData name="Maria Kambourakis" userId="d2442809-3285-401f-a5ba-71e50668a735" providerId="ADAL" clId="{96180B0F-FD94-4895-9C61-6E04B7F80256}" dt="2024-09-20T00:54:24.723" v="3372" actId="14100"/>
          <ac:spMkLst>
            <pc:docMk/>
            <pc:sldMk cId="3353050639" sldId="9377"/>
            <ac:spMk id="6" creationId="{99C6F19B-A3CE-96FF-9BD4-829BC9FB7338}"/>
          </ac:spMkLst>
        </pc:spChg>
        <pc:spChg chg="mod">
          <ac:chgData name="Maria Kambourakis" userId="d2442809-3285-401f-a5ba-71e50668a735" providerId="ADAL" clId="{96180B0F-FD94-4895-9C61-6E04B7F80256}" dt="2024-09-20T02:16:17.714" v="4170" actId="20577"/>
          <ac:spMkLst>
            <pc:docMk/>
            <pc:sldMk cId="3353050639" sldId="9377"/>
            <ac:spMk id="11" creationId="{124843C8-8F46-2241-214A-9D4CC18D2C77}"/>
          </ac:spMkLst>
        </pc:spChg>
        <pc:graphicFrameChg chg="mod modGraphic">
          <ac:chgData name="Maria Kambourakis" userId="d2442809-3285-401f-a5ba-71e50668a735" providerId="ADAL" clId="{96180B0F-FD94-4895-9C61-6E04B7F80256}" dt="2024-09-20T00:54:32.565" v="3375" actId="1076"/>
          <ac:graphicFrameMkLst>
            <pc:docMk/>
            <pc:sldMk cId="3353050639" sldId="9377"/>
            <ac:graphicFrameMk id="2" creationId="{5DB20178-2478-9A01-54F7-B535AFF5DAD4}"/>
          </ac:graphicFrameMkLst>
        </pc:graphicFrameChg>
        <pc:picChg chg="add mod">
          <ac:chgData name="Maria Kambourakis" userId="d2442809-3285-401f-a5ba-71e50668a735" providerId="ADAL" clId="{96180B0F-FD94-4895-9C61-6E04B7F80256}" dt="2024-09-20T02:12:41.008" v="4117" actId="14100"/>
          <ac:picMkLst>
            <pc:docMk/>
            <pc:sldMk cId="3353050639" sldId="9377"/>
            <ac:picMk id="3" creationId="{BB6986BC-52E5-C13D-E6EB-506B2E805DA5}"/>
          </ac:picMkLst>
        </pc:picChg>
        <pc:picChg chg="del mod">
          <ac:chgData name="Maria Kambourakis" userId="d2442809-3285-401f-a5ba-71e50668a735" providerId="ADAL" clId="{96180B0F-FD94-4895-9C61-6E04B7F80256}" dt="2024-09-20T02:12:06.361" v="4111" actId="478"/>
          <ac:picMkLst>
            <pc:docMk/>
            <pc:sldMk cId="3353050639" sldId="9377"/>
            <ac:picMk id="5" creationId="{D2587CF8-77E6-5BF4-1976-CA72860E6991}"/>
          </ac:picMkLst>
        </pc:picChg>
      </pc:sldChg>
      <pc:sldChg chg="addSp delSp modSp mod">
        <pc:chgData name="Maria Kambourakis" userId="d2442809-3285-401f-a5ba-71e50668a735" providerId="ADAL" clId="{96180B0F-FD94-4895-9C61-6E04B7F80256}" dt="2024-09-20T00:56:11.977" v="3394" actId="1076"/>
        <pc:sldMkLst>
          <pc:docMk/>
          <pc:sldMk cId="3763886761" sldId="9379"/>
        </pc:sldMkLst>
        <pc:spChg chg="add del mod">
          <ac:chgData name="Maria Kambourakis" userId="d2442809-3285-401f-a5ba-71e50668a735" providerId="ADAL" clId="{96180B0F-FD94-4895-9C61-6E04B7F80256}" dt="2024-09-19T03:47:49.099" v="1697" actId="478"/>
          <ac:spMkLst>
            <pc:docMk/>
            <pc:sldMk cId="3763886761" sldId="9379"/>
            <ac:spMk id="2" creationId="{5E112665-2776-60CE-560B-A984151EB33F}"/>
          </ac:spMkLst>
        </pc:spChg>
        <pc:spChg chg="add mod">
          <ac:chgData name="Maria Kambourakis" userId="d2442809-3285-401f-a5ba-71e50668a735" providerId="ADAL" clId="{96180B0F-FD94-4895-9C61-6E04B7F80256}" dt="2024-09-19T03:47:52.054" v="1699" actId="1076"/>
          <ac:spMkLst>
            <pc:docMk/>
            <pc:sldMk cId="3763886761" sldId="9379"/>
            <ac:spMk id="3" creationId="{8AC3FA4B-7BD9-35AD-63E4-A8A9ECC07E3B}"/>
          </ac:spMkLst>
        </pc:spChg>
        <pc:spChg chg="mod">
          <ac:chgData name="Maria Kambourakis" userId="d2442809-3285-401f-a5ba-71e50668a735" providerId="ADAL" clId="{96180B0F-FD94-4895-9C61-6E04B7F80256}" dt="2024-09-19T03:45:01.584" v="1668" actId="1076"/>
          <ac:spMkLst>
            <pc:docMk/>
            <pc:sldMk cId="3763886761" sldId="9379"/>
            <ac:spMk id="21" creationId="{5EEB1FA1-E402-8DDE-4712-BA7A811292CB}"/>
          </ac:spMkLst>
        </pc:spChg>
        <pc:graphicFrameChg chg="mod modGraphic">
          <ac:chgData name="Maria Kambourakis" userId="d2442809-3285-401f-a5ba-71e50668a735" providerId="ADAL" clId="{96180B0F-FD94-4895-9C61-6E04B7F80256}" dt="2024-09-20T00:56:11.977" v="3394" actId="1076"/>
          <ac:graphicFrameMkLst>
            <pc:docMk/>
            <pc:sldMk cId="3763886761" sldId="9379"/>
            <ac:graphicFrameMk id="12" creationId="{5F4DE9DB-C6B1-31FC-1B66-214E11DAC728}"/>
          </ac:graphicFrameMkLst>
        </pc:graphicFrameChg>
        <pc:graphicFrameChg chg="mod modGraphic">
          <ac:chgData name="Maria Kambourakis" userId="d2442809-3285-401f-a5ba-71e50668a735" providerId="ADAL" clId="{96180B0F-FD94-4895-9C61-6E04B7F80256}" dt="2024-09-20T00:55:52.647" v="3391" actId="14100"/>
          <ac:graphicFrameMkLst>
            <pc:docMk/>
            <pc:sldMk cId="3763886761" sldId="9379"/>
            <ac:graphicFrameMk id="13" creationId="{F3293281-4695-36AB-C460-E880AC5B4E09}"/>
          </ac:graphicFrameMkLst>
        </pc:graphicFrameChg>
        <pc:picChg chg="mod">
          <ac:chgData name="Maria Kambourakis" userId="d2442809-3285-401f-a5ba-71e50668a735" providerId="ADAL" clId="{96180B0F-FD94-4895-9C61-6E04B7F80256}" dt="2024-09-19T03:46:16.386" v="1686" actId="14100"/>
          <ac:picMkLst>
            <pc:docMk/>
            <pc:sldMk cId="3763886761" sldId="9379"/>
            <ac:picMk id="10" creationId="{55878C14-5649-940A-9A41-8D7EAAA161AD}"/>
          </ac:picMkLst>
        </pc:picChg>
        <pc:picChg chg="mod">
          <ac:chgData name="Maria Kambourakis" userId="d2442809-3285-401f-a5ba-71e50668a735" providerId="ADAL" clId="{96180B0F-FD94-4895-9C61-6E04B7F80256}" dt="2024-09-19T03:46:18.745" v="1688" actId="1076"/>
          <ac:picMkLst>
            <pc:docMk/>
            <pc:sldMk cId="3763886761" sldId="9379"/>
            <ac:picMk id="14" creationId="{6B7CCD41-D584-3B12-B42E-7BE30F7657DF}"/>
          </ac:picMkLst>
        </pc:picChg>
        <pc:picChg chg="mod">
          <ac:chgData name="Maria Kambourakis" userId="d2442809-3285-401f-a5ba-71e50668a735" providerId="ADAL" clId="{96180B0F-FD94-4895-9C61-6E04B7F80256}" dt="2024-09-19T03:46:16.386" v="1686" actId="14100"/>
          <ac:picMkLst>
            <pc:docMk/>
            <pc:sldMk cId="3763886761" sldId="9379"/>
            <ac:picMk id="16" creationId="{76D94D93-3403-3D09-9202-D47C3B015412}"/>
          </ac:picMkLst>
        </pc:picChg>
        <pc:picChg chg="mod">
          <ac:chgData name="Maria Kambourakis" userId="d2442809-3285-401f-a5ba-71e50668a735" providerId="ADAL" clId="{96180B0F-FD94-4895-9C61-6E04B7F80256}" dt="2024-09-19T03:46:16.386" v="1686" actId="14100"/>
          <ac:picMkLst>
            <pc:docMk/>
            <pc:sldMk cId="3763886761" sldId="9379"/>
            <ac:picMk id="18" creationId="{3C435CFD-1654-5982-4F00-222346FAC48E}"/>
          </ac:picMkLst>
        </pc:picChg>
      </pc:sldChg>
      <pc:sldChg chg="addSp delSp modSp mod">
        <pc:chgData name="Maria Kambourakis" userId="d2442809-3285-401f-a5ba-71e50668a735" providerId="ADAL" clId="{96180B0F-FD94-4895-9C61-6E04B7F80256}" dt="2024-09-20T05:55:24.150" v="4181" actId="1076"/>
        <pc:sldMkLst>
          <pc:docMk/>
          <pc:sldMk cId="4210198139" sldId="9380"/>
        </pc:sldMkLst>
        <pc:spChg chg="mod">
          <ac:chgData name="Maria Kambourakis" userId="d2442809-3285-401f-a5ba-71e50668a735" providerId="ADAL" clId="{96180B0F-FD94-4895-9C61-6E04B7F80256}" dt="2024-09-20T01:35:16.058" v="3963"/>
          <ac:spMkLst>
            <pc:docMk/>
            <pc:sldMk cId="4210198139" sldId="9380"/>
            <ac:spMk id="2" creationId="{4B9264B2-BE26-D952-C3F7-C1FD5575832D}"/>
          </ac:spMkLst>
        </pc:spChg>
        <pc:spChg chg="add mod">
          <ac:chgData name="Maria Kambourakis" userId="d2442809-3285-401f-a5ba-71e50668a735" providerId="ADAL" clId="{96180B0F-FD94-4895-9C61-6E04B7F80256}" dt="2024-09-20T01:00:13.172" v="3481"/>
          <ac:spMkLst>
            <pc:docMk/>
            <pc:sldMk cId="4210198139" sldId="9380"/>
            <ac:spMk id="4" creationId="{7BC3AE08-26DF-3BEA-3BFE-89D5420367AE}"/>
          </ac:spMkLst>
        </pc:spChg>
        <pc:spChg chg="del">
          <ac:chgData name="Maria Kambourakis" userId="d2442809-3285-401f-a5ba-71e50668a735" providerId="ADAL" clId="{96180B0F-FD94-4895-9C61-6E04B7F80256}" dt="2024-09-20T01:00:15.803" v="3482" actId="478"/>
          <ac:spMkLst>
            <pc:docMk/>
            <pc:sldMk cId="4210198139" sldId="9380"/>
            <ac:spMk id="5" creationId="{020D02BA-646D-2666-DDF0-4BDAD9131182}"/>
          </ac:spMkLst>
        </pc:spChg>
        <pc:picChg chg="mod">
          <ac:chgData name="Maria Kambourakis" userId="d2442809-3285-401f-a5ba-71e50668a735" providerId="ADAL" clId="{96180B0F-FD94-4895-9C61-6E04B7F80256}" dt="2024-09-20T05:55:24.150" v="4181" actId="1076"/>
          <ac:picMkLst>
            <pc:docMk/>
            <pc:sldMk cId="4210198139" sldId="9380"/>
            <ac:picMk id="3" creationId="{AF52E231-B1E0-A7DE-F393-067DF87944EB}"/>
          </ac:picMkLst>
        </pc:picChg>
      </pc:sldChg>
      <pc:sldChg chg="addSp delSp modSp mod delAnim modAnim">
        <pc:chgData name="Maria Kambourakis" userId="d2442809-3285-401f-a5ba-71e50668a735" providerId="ADAL" clId="{96180B0F-FD94-4895-9C61-6E04B7F80256}" dt="2024-09-20T02:16:10.484" v="4169" actId="20577"/>
        <pc:sldMkLst>
          <pc:docMk/>
          <pc:sldMk cId="1467558729" sldId="9382"/>
        </pc:sldMkLst>
        <pc:spChg chg="mod">
          <ac:chgData name="Maria Kambourakis" userId="d2442809-3285-401f-a5ba-71e50668a735" providerId="ADAL" clId="{96180B0F-FD94-4895-9C61-6E04B7F80256}" dt="2024-09-20T02:14:00.500" v="4139"/>
          <ac:spMkLst>
            <pc:docMk/>
            <pc:sldMk cId="1467558729" sldId="9382"/>
            <ac:spMk id="3" creationId="{371B314E-8A6C-5867-7AF2-C98B00818D03}"/>
          </ac:spMkLst>
        </pc:spChg>
        <pc:spChg chg="mod">
          <ac:chgData name="Maria Kambourakis" userId="d2442809-3285-401f-a5ba-71e50668a735" providerId="ADAL" clId="{96180B0F-FD94-4895-9C61-6E04B7F80256}" dt="2024-09-20T01:09:56.722" v="3827" actId="14100"/>
          <ac:spMkLst>
            <pc:docMk/>
            <pc:sldMk cId="1467558729" sldId="9382"/>
            <ac:spMk id="6" creationId="{99C6F19B-A3CE-96FF-9BD4-829BC9FB7338}"/>
          </ac:spMkLst>
        </pc:spChg>
        <pc:spChg chg="mod">
          <ac:chgData name="Maria Kambourakis" userId="d2442809-3285-401f-a5ba-71e50668a735" providerId="ADAL" clId="{96180B0F-FD94-4895-9C61-6E04B7F80256}" dt="2024-09-20T02:16:10.484" v="4169" actId="20577"/>
          <ac:spMkLst>
            <pc:docMk/>
            <pc:sldMk cId="1467558729" sldId="9382"/>
            <ac:spMk id="11" creationId="{124843C8-8F46-2241-214A-9D4CC18D2C77}"/>
          </ac:spMkLst>
        </pc:spChg>
        <pc:graphicFrameChg chg="mod modGraphic">
          <ac:chgData name="Maria Kambourakis" userId="d2442809-3285-401f-a5ba-71e50668a735" providerId="ADAL" clId="{96180B0F-FD94-4895-9C61-6E04B7F80256}" dt="2024-09-20T01:09:46.786" v="3824" actId="20577"/>
          <ac:graphicFrameMkLst>
            <pc:docMk/>
            <pc:sldMk cId="1467558729" sldId="9382"/>
            <ac:graphicFrameMk id="2" creationId="{84EAD658-1AF7-34D0-4791-A02A71329083}"/>
          </ac:graphicFrameMkLst>
        </pc:graphicFrameChg>
        <pc:picChg chg="add mod">
          <ac:chgData name="Maria Kambourakis" userId="d2442809-3285-401f-a5ba-71e50668a735" providerId="ADAL" clId="{96180B0F-FD94-4895-9C61-6E04B7F80256}" dt="2024-09-20T02:13:57.653" v="4136" actId="1076"/>
          <ac:picMkLst>
            <pc:docMk/>
            <pc:sldMk cId="1467558729" sldId="9382"/>
            <ac:picMk id="4" creationId="{1320CFE8-EED5-0AE5-32D9-7213517D38DA}"/>
          </ac:picMkLst>
        </pc:picChg>
        <pc:picChg chg="del mod">
          <ac:chgData name="Maria Kambourakis" userId="d2442809-3285-401f-a5ba-71e50668a735" providerId="ADAL" clId="{96180B0F-FD94-4895-9C61-6E04B7F80256}" dt="2024-09-20T02:13:00.103" v="4121" actId="478"/>
          <ac:picMkLst>
            <pc:docMk/>
            <pc:sldMk cId="1467558729" sldId="9382"/>
            <ac:picMk id="5" creationId="{13C5D2E4-C5F7-9B51-0C89-5139EC41F493}"/>
          </ac:picMkLst>
        </pc:picChg>
      </pc:sldChg>
      <pc:sldChg chg="addSp delSp modSp mod delAnim modAnim">
        <pc:chgData name="Maria Kambourakis" userId="d2442809-3285-401f-a5ba-71e50668a735" providerId="ADAL" clId="{96180B0F-FD94-4895-9C61-6E04B7F80256}" dt="2024-09-22T23:36:50.966" v="4654" actId="20577"/>
        <pc:sldMkLst>
          <pc:docMk/>
          <pc:sldMk cId="1935694503" sldId="9383"/>
        </pc:sldMkLst>
        <pc:spChg chg="mod">
          <ac:chgData name="Maria Kambourakis" userId="d2442809-3285-401f-a5ba-71e50668a735" providerId="ADAL" clId="{96180B0F-FD94-4895-9C61-6E04B7F80256}" dt="2024-09-20T02:14:48.438" v="4148" actId="1076"/>
          <ac:spMkLst>
            <pc:docMk/>
            <pc:sldMk cId="1935694503" sldId="9383"/>
            <ac:spMk id="2" creationId="{F72F004C-CC6E-9395-94A6-39E62B3FFA93}"/>
          </ac:spMkLst>
        </pc:spChg>
        <pc:spChg chg="mod">
          <ac:chgData name="Maria Kambourakis" userId="d2442809-3285-401f-a5ba-71e50668a735" providerId="ADAL" clId="{96180B0F-FD94-4895-9C61-6E04B7F80256}" dt="2024-09-20T01:11:10.039" v="3843" actId="14100"/>
          <ac:spMkLst>
            <pc:docMk/>
            <pc:sldMk cId="1935694503" sldId="9383"/>
            <ac:spMk id="6" creationId="{99C6F19B-A3CE-96FF-9BD4-829BC9FB7338}"/>
          </ac:spMkLst>
        </pc:spChg>
        <pc:spChg chg="mod">
          <ac:chgData name="Maria Kambourakis" userId="d2442809-3285-401f-a5ba-71e50668a735" providerId="ADAL" clId="{96180B0F-FD94-4895-9C61-6E04B7F80256}" dt="2024-09-20T02:16:08.520" v="4168" actId="20577"/>
          <ac:spMkLst>
            <pc:docMk/>
            <pc:sldMk cId="1935694503" sldId="9383"/>
            <ac:spMk id="11" creationId="{124843C8-8F46-2241-214A-9D4CC18D2C77}"/>
          </ac:spMkLst>
        </pc:spChg>
        <pc:graphicFrameChg chg="mod modGraphic">
          <ac:chgData name="Maria Kambourakis" userId="d2442809-3285-401f-a5ba-71e50668a735" providerId="ADAL" clId="{96180B0F-FD94-4895-9C61-6E04B7F80256}" dt="2024-09-22T23:36:50.966" v="4654" actId="20577"/>
          <ac:graphicFrameMkLst>
            <pc:docMk/>
            <pc:sldMk cId="1935694503" sldId="9383"/>
            <ac:graphicFrameMk id="16" creationId="{03EDCA4F-E9E3-075B-5702-B628D15C4FFD}"/>
          </ac:graphicFrameMkLst>
        </pc:graphicFrameChg>
        <pc:picChg chg="add mod">
          <ac:chgData name="Maria Kambourakis" userId="d2442809-3285-401f-a5ba-71e50668a735" providerId="ADAL" clId="{96180B0F-FD94-4895-9C61-6E04B7F80256}" dt="2024-09-20T02:14:41.770" v="4144" actId="1076"/>
          <ac:picMkLst>
            <pc:docMk/>
            <pc:sldMk cId="1935694503" sldId="9383"/>
            <ac:picMk id="3" creationId="{E23BFD4F-C59A-9185-2CD7-62035A7E82CF}"/>
          </ac:picMkLst>
        </pc:picChg>
        <pc:picChg chg="del mod">
          <ac:chgData name="Maria Kambourakis" userId="d2442809-3285-401f-a5ba-71e50668a735" providerId="ADAL" clId="{96180B0F-FD94-4895-9C61-6E04B7F80256}" dt="2024-09-20T02:13:05.931" v="4124" actId="478"/>
          <ac:picMkLst>
            <pc:docMk/>
            <pc:sldMk cId="1935694503" sldId="9383"/>
            <ac:picMk id="4" creationId="{63AF1D2E-70C2-2BCE-53B2-B6E5FC7259EA}"/>
          </ac:picMkLst>
        </pc:picChg>
      </pc:sldChg>
      <pc:sldChg chg="addSp delSp modSp mod delAnim modAnim">
        <pc:chgData name="Maria Kambourakis" userId="d2442809-3285-401f-a5ba-71e50668a735" providerId="ADAL" clId="{96180B0F-FD94-4895-9C61-6E04B7F80256}" dt="2024-09-22T23:37:29.846" v="4656" actId="6549"/>
        <pc:sldMkLst>
          <pc:docMk/>
          <pc:sldMk cId="1884098450" sldId="9384"/>
        </pc:sldMkLst>
        <pc:spChg chg="mod">
          <ac:chgData name="Maria Kambourakis" userId="d2442809-3285-401f-a5ba-71e50668a735" providerId="ADAL" clId="{96180B0F-FD94-4895-9C61-6E04B7F80256}" dt="2024-09-20T02:15:24.913" v="4157"/>
          <ac:spMkLst>
            <pc:docMk/>
            <pc:sldMk cId="1884098450" sldId="9384"/>
            <ac:spMk id="2" creationId="{CDECFA77-6DDE-3E10-89CE-8F9A5292BEFB}"/>
          </ac:spMkLst>
        </pc:spChg>
        <pc:spChg chg="mod">
          <ac:chgData name="Maria Kambourakis" userId="d2442809-3285-401f-a5ba-71e50668a735" providerId="ADAL" clId="{96180B0F-FD94-4895-9C61-6E04B7F80256}" dt="2024-09-20T01:11:42.150" v="3855" actId="14100"/>
          <ac:spMkLst>
            <pc:docMk/>
            <pc:sldMk cId="1884098450" sldId="9384"/>
            <ac:spMk id="6" creationId="{99C6F19B-A3CE-96FF-9BD4-829BC9FB7338}"/>
          </ac:spMkLst>
        </pc:spChg>
        <pc:spChg chg="mod">
          <ac:chgData name="Maria Kambourakis" userId="d2442809-3285-401f-a5ba-71e50668a735" providerId="ADAL" clId="{96180B0F-FD94-4895-9C61-6E04B7F80256}" dt="2024-09-20T02:16:06.295" v="4167" actId="20577"/>
          <ac:spMkLst>
            <pc:docMk/>
            <pc:sldMk cId="1884098450" sldId="9384"/>
            <ac:spMk id="11" creationId="{124843C8-8F46-2241-214A-9D4CC18D2C77}"/>
          </ac:spMkLst>
        </pc:spChg>
        <pc:graphicFrameChg chg="mod modGraphic">
          <ac:chgData name="Maria Kambourakis" userId="d2442809-3285-401f-a5ba-71e50668a735" providerId="ADAL" clId="{96180B0F-FD94-4895-9C61-6E04B7F80256}" dt="2024-09-22T23:37:29.846" v="4656" actId="6549"/>
          <ac:graphicFrameMkLst>
            <pc:docMk/>
            <pc:sldMk cId="1884098450" sldId="9384"/>
            <ac:graphicFrameMk id="5" creationId="{CAE703DA-BE9F-E331-E761-268F604D3C55}"/>
          </ac:graphicFrameMkLst>
        </pc:graphicFrameChg>
        <pc:picChg chg="add mod">
          <ac:chgData name="Maria Kambourakis" userId="d2442809-3285-401f-a5ba-71e50668a735" providerId="ADAL" clId="{96180B0F-FD94-4895-9C61-6E04B7F80256}" dt="2024-09-20T02:15:21.959" v="4154" actId="1076"/>
          <ac:picMkLst>
            <pc:docMk/>
            <pc:sldMk cId="1884098450" sldId="9384"/>
            <ac:picMk id="3" creationId="{DFB17272-8BDE-C520-9280-74D14717A7D2}"/>
          </ac:picMkLst>
        </pc:picChg>
        <pc:picChg chg="del mod">
          <ac:chgData name="Maria Kambourakis" userId="d2442809-3285-401f-a5ba-71e50668a735" providerId="ADAL" clId="{96180B0F-FD94-4895-9C61-6E04B7F80256}" dt="2024-09-20T02:13:14.392" v="4126" actId="478"/>
          <ac:picMkLst>
            <pc:docMk/>
            <pc:sldMk cId="1884098450" sldId="9384"/>
            <ac:picMk id="4" creationId="{5573F134-1286-5E20-FAD8-DB2B6FBDE576}"/>
          </ac:picMkLst>
        </pc:picChg>
      </pc:sldChg>
      <pc:sldChg chg="addSp delSp modSp mod delAnim modAnim">
        <pc:chgData name="Maria Kambourakis" userId="d2442809-3285-401f-a5ba-71e50668a735" providerId="ADAL" clId="{96180B0F-FD94-4895-9C61-6E04B7F80256}" dt="2024-09-22T23:38:05.275" v="4659" actId="20577"/>
        <pc:sldMkLst>
          <pc:docMk/>
          <pc:sldMk cId="3413847045" sldId="9385"/>
        </pc:sldMkLst>
        <pc:spChg chg="mod">
          <ac:chgData name="Maria Kambourakis" userId="d2442809-3285-401f-a5ba-71e50668a735" providerId="ADAL" clId="{96180B0F-FD94-4895-9C61-6E04B7F80256}" dt="2024-09-20T02:16:00.715" v="4165"/>
          <ac:spMkLst>
            <pc:docMk/>
            <pc:sldMk cId="3413847045" sldId="9385"/>
            <ac:spMk id="3" creationId="{A5193FF2-6DFA-C736-E643-FF5EF89BD1F4}"/>
          </ac:spMkLst>
        </pc:spChg>
        <pc:spChg chg="mod">
          <ac:chgData name="Maria Kambourakis" userId="d2442809-3285-401f-a5ba-71e50668a735" providerId="ADAL" clId="{96180B0F-FD94-4895-9C61-6E04B7F80256}" dt="2024-09-20T01:12:25.981" v="3869" actId="14100"/>
          <ac:spMkLst>
            <pc:docMk/>
            <pc:sldMk cId="3413847045" sldId="9385"/>
            <ac:spMk id="6" creationId="{99C6F19B-A3CE-96FF-9BD4-829BC9FB7338}"/>
          </ac:spMkLst>
        </pc:spChg>
        <pc:spChg chg="mod">
          <ac:chgData name="Maria Kambourakis" userId="d2442809-3285-401f-a5ba-71e50668a735" providerId="ADAL" clId="{96180B0F-FD94-4895-9C61-6E04B7F80256}" dt="2024-09-20T02:16:03.980" v="4166" actId="20577"/>
          <ac:spMkLst>
            <pc:docMk/>
            <pc:sldMk cId="3413847045" sldId="9385"/>
            <ac:spMk id="11" creationId="{124843C8-8F46-2241-214A-9D4CC18D2C77}"/>
          </ac:spMkLst>
        </pc:spChg>
        <pc:graphicFrameChg chg="mod modGraphic">
          <ac:chgData name="Maria Kambourakis" userId="d2442809-3285-401f-a5ba-71e50668a735" providerId="ADAL" clId="{96180B0F-FD94-4895-9C61-6E04B7F80256}" dt="2024-09-22T23:38:05.275" v="4659" actId="20577"/>
          <ac:graphicFrameMkLst>
            <pc:docMk/>
            <pc:sldMk cId="3413847045" sldId="9385"/>
            <ac:graphicFrameMk id="2" creationId="{5DB20178-2478-9A01-54F7-B535AFF5DAD4}"/>
          </ac:graphicFrameMkLst>
        </pc:graphicFrameChg>
        <pc:picChg chg="add mod">
          <ac:chgData name="Maria Kambourakis" userId="d2442809-3285-401f-a5ba-71e50668a735" providerId="ADAL" clId="{96180B0F-FD94-4895-9C61-6E04B7F80256}" dt="2024-09-20T02:15:58.001" v="4162" actId="1076"/>
          <ac:picMkLst>
            <pc:docMk/>
            <pc:sldMk cId="3413847045" sldId="9385"/>
            <ac:picMk id="4" creationId="{C65BCCB7-322A-A295-C451-9F494C1CEBE8}"/>
          </ac:picMkLst>
        </pc:picChg>
        <pc:picChg chg="del mod">
          <ac:chgData name="Maria Kambourakis" userId="d2442809-3285-401f-a5ba-71e50668a735" providerId="ADAL" clId="{96180B0F-FD94-4895-9C61-6E04B7F80256}" dt="2024-09-20T02:13:21.230" v="4129" actId="478"/>
          <ac:picMkLst>
            <pc:docMk/>
            <pc:sldMk cId="3413847045" sldId="9385"/>
            <ac:picMk id="5" creationId="{49D07741-B9C3-957A-7938-49040BCD9281}"/>
          </ac:picMkLst>
        </pc:picChg>
      </pc:sldChg>
      <pc:sldChg chg="addSp modSp mod">
        <pc:chgData name="Maria Kambourakis" userId="d2442809-3285-401f-a5ba-71e50668a735" providerId="ADAL" clId="{96180B0F-FD94-4895-9C61-6E04B7F80256}" dt="2024-09-23T00:17:20.271" v="4660" actId="14734"/>
        <pc:sldMkLst>
          <pc:docMk/>
          <pc:sldMk cId="772070460" sldId="9387"/>
        </pc:sldMkLst>
        <pc:spChg chg="add mod">
          <ac:chgData name="Maria Kambourakis" userId="d2442809-3285-401f-a5ba-71e50668a735" providerId="ADAL" clId="{96180B0F-FD94-4895-9C61-6E04B7F80256}" dt="2024-09-19T03:47:37.816" v="1696" actId="14100"/>
          <ac:spMkLst>
            <pc:docMk/>
            <pc:sldMk cId="772070460" sldId="9387"/>
            <ac:spMk id="2" creationId="{8A25AB29-5F20-1DFE-4285-1CDB1A9E2B39}"/>
          </ac:spMkLst>
        </pc:spChg>
        <pc:spChg chg="mod">
          <ac:chgData name="Maria Kambourakis" userId="d2442809-3285-401f-a5ba-71e50668a735" providerId="ADAL" clId="{96180B0F-FD94-4895-9C61-6E04B7F80256}" dt="2024-09-19T03:45:32.544" v="1678" actId="14100"/>
          <ac:spMkLst>
            <pc:docMk/>
            <pc:sldMk cId="772070460" sldId="9387"/>
            <ac:spMk id="17" creationId="{D4957B71-690E-6F2F-1640-C04ECC1E68F8}"/>
          </ac:spMkLst>
        </pc:spChg>
        <pc:graphicFrameChg chg="mod modGraphic">
          <ac:chgData name="Maria Kambourakis" userId="d2442809-3285-401f-a5ba-71e50668a735" providerId="ADAL" clId="{96180B0F-FD94-4895-9C61-6E04B7F80256}" dt="2024-09-20T01:13:09.605" v="3884" actId="20577"/>
          <ac:graphicFrameMkLst>
            <pc:docMk/>
            <pc:sldMk cId="772070460" sldId="9387"/>
            <ac:graphicFrameMk id="12" creationId="{5F4DE9DB-C6B1-31FC-1B66-214E11DAC728}"/>
          </ac:graphicFrameMkLst>
        </pc:graphicFrameChg>
        <pc:graphicFrameChg chg="mod modGraphic">
          <ac:chgData name="Maria Kambourakis" userId="d2442809-3285-401f-a5ba-71e50668a735" providerId="ADAL" clId="{96180B0F-FD94-4895-9C61-6E04B7F80256}" dt="2024-09-23T00:17:20.271" v="4660" actId="14734"/>
          <ac:graphicFrameMkLst>
            <pc:docMk/>
            <pc:sldMk cId="772070460" sldId="9387"/>
            <ac:graphicFrameMk id="13" creationId="{F3293281-4695-36AB-C460-E880AC5B4E09}"/>
          </ac:graphicFrameMkLst>
        </pc:graphicFrameChg>
        <pc:picChg chg="mod">
          <ac:chgData name="Maria Kambourakis" userId="d2442809-3285-401f-a5ba-71e50668a735" providerId="ADAL" clId="{96180B0F-FD94-4895-9C61-6E04B7F80256}" dt="2024-09-19T03:45:45.161" v="1681" actId="1076"/>
          <ac:picMkLst>
            <pc:docMk/>
            <pc:sldMk cId="772070460" sldId="9387"/>
            <ac:picMk id="3" creationId="{F2E9FF88-5190-E2CA-7A18-290844E55503}"/>
          </ac:picMkLst>
        </pc:picChg>
        <pc:picChg chg="mod">
          <ac:chgData name="Maria Kambourakis" userId="d2442809-3285-401f-a5ba-71e50668a735" providerId="ADAL" clId="{96180B0F-FD94-4895-9C61-6E04B7F80256}" dt="2024-09-19T03:46:02.928" v="1685" actId="1076"/>
          <ac:picMkLst>
            <pc:docMk/>
            <pc:sldMk cId="772070460" sldId="9387"/>
            <ac:picMk id="7" creationId="{A4466079-EB9C-B409-F7D1-A409E7E32F7B}"/>
          </ac:picMkLst>
        </pc:picChg>
        <pc:picChg chg="mod">
          <ac:chgData name="Maria Kambourakis" userId="d2442809-3285-401f-a5ba-71e50668a735" providerId="ADAL" clId="{96180B0F-FD94-4895-9C61-6E04B7F80256}" dt="2024-09-19T03:45:47.472" v="1682" actId="1076"/>
          <ac:picMkLst>
            <pc:docMk/>
            <pc:sldMk cId="772070460" sldId="9387"/>
            <ac:picMk id="10" creationId="{C5F7216C-C5DD-B894-9D50-993833C8A4C6}"/>
          </ac:picMkLst>
        </pc:picChg>
        <pc:picChg chg="mod">
          <ac:chgData name="Maria Kambourakis" userId="d2442809-3285-401f-a5ba-71e50668a735" providerId="ADAL" clId="{96180B0F-FD94-4895-9C61-6E04B7F80256}" dt="2024-09-19T03:46:02.928" v="1685" actId="1076"/>
          <ac:picMkLst>
            <pc:docMk/>
            <pc:sldMk cId="772070460" sldId="9387"/>
            <ac:picMk id="14" creationId="{76442424-17C1-924C-B2FC-CEB3CE92FC56}"/>
          </ac:picMkLst>
        </pc:picChg>
      </pc:sldChg>
      <pc:sldChg chg="addSp delSp modSp mod">
        <pc:chgData name="Maria Kambourakis" userId="d2442809-3285-401f-a5ba-71e50668a735" providerId="ADAL" clId="{96180B0F-FD94-4895-9C61-6E04B7F80256}" dt="2024-09-20T05:55:06.221" v="4177" actId="1076"/>
        <pc:sldMkLst>
          <pc:docMk/>
          <pc:sldMk cId="1232895733" sldId="9388"/>
        </pc:sldMkLst>
        <pc:spChg chg="mod">
          <ac:chgData name="Maria Kambourakis" userId="d2442809-3285-401f-a5ba-71e50668a735" providerId="ADAL" clId="{96180B0F-FD94-4895-9C61-6E04B7F80256}" dt="2024-09-20T01:35:28.551" v="3965"/>
          <ac:spMkLst>
            <pc:docMk/>
            <pc:sldMk cId="1232895733" sldId="9388"/>
            <ac:spMk id="2" creationId="{95DDD76C-0917-26C2-A3CA-298232050809}"/>
          </ac:spMkLst>
        </pc:spChg>
        <pc:spChg chg="del">
          <ac:chgData name="Maria Kambourakis" userId="d2442809-3285-401f-a5ba-71e50668a735" providerId="ADAL" clId="{96180B0F-FD94-4895-9C61-6E04B7F80256}" dt="2024-09-20T01:00:21.240" v="3483" actId="478"/>
          <ac:spMkLst>
            <pc:docMk/>
            <pc:sldMk cId="1232895733" sldId="9388"/>
            <ac:spMk id="5" creationId="{B62C4029-5E77-5115-BAB8-AA5B507C5BC9}"/>
          </ac:spMkLst>
        </pc:spChg>
        <pc:spChg chg="add del mod">
          <ac:chgData name="Maria Kambourakis" userId="d2442809-3285-401f-a5ba-71e50668a735" providerId="ADAL" clId="{96180B0F-FD94-4895-9C61-6E04B7F80256}" dt="2024-09-20T01:00:24.949" v="3485" actId="478"/>
          <ac:spMkLst>
            <pc:docMk/>
            <pc:sldMk cId="1232895733" sldId="9388"/>
            <ac:spMk id="6" creationId="{541CDFAB-9E33-7685-6935-CAA078B75203}"/>
          </ac:spMkLst>
        </pc:spChg>
        <pc:spChg chg="add mod">
          <ac:chgData name="Maria Kambourakis" userId="d2442809-3285-401f-a5ba-71e50668a735" providerId="ADAL" clId="{96180B0F-FD94-4895-9C61-6E04B7F80256}" dt="2024-09-20T01:00:21.526" v="3484"/>
          <ac:spMkLst>
            <pc:docMk/>
            <pc:sldMk cId="1232895733" sldId="9388"/>
            <ac:spMk id="8" creationId="{BCED0FD8-A45C-F2E0-68F3-25FD517B0553}"/>
          </ac:spMkLst>
        </pc:spChg>
        <pc:picChg chg="mod">
          <ac:chgData name="Maria Kambourakis" userId="d2442809-3285-401f-a5ba-71e50668a735" providerId="ADAL" clId="{96180B0F-FD94-4895-9C61-6E04B7F80256}" dt="2024-09-20T05:55:06.221" v="4177" actId="1076"/>
          <ac:picMkLst>
            <pc:docMk/>
            <pc:sldMk cId="1232895733" sldId="9388"/>
            <ac:picMk id="4" creationId="{6A046801-A83A-B420-0452-4AEBB9D67AE8}"/>
          </ac:picMkLst>
        </pc:picChg>
      </pc:sldChg>
      <pc:sldChg chg="delSp modSp mod">
        <pc:chgData name="Maria Kambourakis" userId="d2442809-3285-401f-a5ba-71e50668a735" providerId="ADAL" clId="{96180B0F-FD94-4895-9C61-6E04B7F80256}" dt="2024-09-19T03:48:19.288" v="1704" actId="478"/>
        <pc:sldMkLst>
          <pc:docMk/>
          <pc:sldMk cId="498796056" sldId="9390"/>
        </pc:sldMkLst>
        <pc:spChg chg="del mod">
          <ac:chgData name="Maria Kambourakis" userId="d2442809-3285-401f-a5ba-71e50668a735" providerId="ADAL" clId="{96180B0F-FD94-4895-9C61-6E04B7F80256}" dt="2024-09-19T03:48:19.288" v="1704" actId="478"/>
          <ac:spMkLst>
            <pc:docMk/>
            <pc:sldMk cId="498796056" sldId="9390"/>
            <ac:spMk id="4" creationId="{2106CA27-296C-508C-7684-6E72C9627C8F}"/>
          </ac:spMkLst>
        </pc:spChg>
      </pc:sldChg>
      <pc:sldChg chg="delSp mod">
        <pc:chgData name="Maria Kambourakis" userId="d2442809-3285-401f-a5ba-71e50668a735" providerId="ADAL" clId="{96180B0F-FD94-4895-9C61-6E04B7F80256}" dt="2024-09-19T03:48:24.359" v="1705" actId="478"/>
        <pc:sldMkLst>
          <pc:docMk/>
          <pc:sldMk cId="4172995944" sldId="9391"/>
        </pc:sldMkLst>
        <pc:spChg chg="del">
          <ac:chgData name="Maria Kambourakis" userId="d2442809-3285-401f-a5ba-71e50668a735" providerId="ADAL" clId="{96180B0F-FD94-4895-9C61-6E04B7F80256}" dt="2024-09-19T03:48:24.359" v="1705" actId="478"/>
          <ac:spMkLst>
            <pc:docMk/>
            <pc:sldMk cId="4172995944" sldId="9391"/>
            <ac:spMk id="4" creationId="{2106CA27-296C-508C-7684-6E72C9627C8F}"/>
          </ac:spMkLst>
        </pc:spChg>
      </pc:sldChg>
      <pc:sldChg chg="delSp mod">
        <pc:chgData name="Maria Kambourakis" userId="d2442809-3285-401f-a5ba-71e50668a735" providerId="ADAL" clId="{96180B0F-FD94-4895-9C61-6E04B7F80256}" dt="2024-09-19T03:48:33.053" v="1706" actId="478"/>
        <pc:sldMkLst>
          <pc:docMk/>
          <pc:sldMk cId="806330343" sldId="9392"/>
        </pc:sldMkLst>
        <pc:spChg chg="del">
          <ac:chgData name="Maria Kambourakis" userId="d2442809-3285-401f-a5ba-71e50668a735" providerId="ADAL" clId="{96180B0F-FD94-4895-9C61-6E04B7F80256}" dt="2024-09-19T03:48:33.053" v="1706" actId="478"/>
          <ac:spMkLst>
            <pc:docMk/>
            <pc:sldMk cId="806330343" sldId="9392"/>
            <ac:spMk id="4" creationId="{2106CA27-296C-508C-7684-6E72C9627C8F}"/>
          </ac:spMkLst>
        </pc:spChg>
      </pc:sldChg>
      <pc:sldChg chg="addSp delSp modSp mod">
        <pc:chgData name="Maria Kambourakis" userId="d2442809-3285-401f-a5ba-71e50668a735" providerId="ADAL" clId="{96180B0F-FD94-4895-9C61-6E04B7F80256}" dt="2024-09-22T22:56:40.151" v="4464" actId="22"/>
        <pc:sldMkLst>
          <pc:docMk/>
          <pc:sldMk cId="1190161689" sldId="9393"/>
        </pc:sldMkLst>
        <pc:spChg chg="mod">
          <ac:chgData name="Maria Kambourakis" userId="d2442809-3285-401f-a5ba-71e50668a735" providerId="ADAL" clId="{96180B0F-FD94-4895-9C61-6E04B7F80256}" dt="2024-09-20T01:35:39.072" v="3967"/>
          <ac:spMkLst>
            <pc:docMk/>
            <pc:sldMk cId="1190161689" sldId="9393"/>
            <ac:spMk id="2" creationId="{BD314695-074C-6DC8-4431-9EA99E5F3096}"/>
          </ac:spMkLst>
        </pc:spChg>
        <pc:spChg chg="add del">
          <ac:chgData name="Maria Kambourakis" userId="d2442809-3285-401f-a5ba-71e50668a735" providerId="ADAL" clId="{96180B0F-FD94-4895-9C61-6E04B7F80256}" dt="2024-09-22T22:56:40.151" v="4464" actId="22"/>
          <ac:spMkLst>
            <pc:docMk/>
            <pc:sldMk cId="1190161689" sldId="9393"/>
            <ac:spMk id="4" creationId="{E7DAD3EF-3BA6-7E06-D9CA-C3EF54ED43DF}"/>
          </ac:spMkLst>
        </pc:spChg>
        <pc:spChg chg="mod">
          <ac:chgData name="Maria Kambourakis" userId="d2442809-3285-401f-a5ba-71e50668a735" providerId="ADAL" clId="{96180B0F-FD94-4895-9C61-6E04B7F80256}" dt="2024-09-20T01:01:30.835" v="3547" actId="14100"/>
          <ac:spMkLst>
            <pc:docMk/>
            <pc:sldMk cId="1190161689" sldId="9393"/>
            <ac:spMk id="5" creationId="{B62C4029-5E77-5115-BAB8-AA5B507C5BC9}"/>
          </ac:spMkLst>
        </pc:spChg>
        <pc:spChg chg="add mod">
          <ac:chgData name="Maria Kambourakis" userId="d2442809-3285-401f-a5ba-71e50668a735" providerId="ADAL" clId="{96180B0F-FD94-4895-9C61-6E04B7F80256}" dt="2024-09-19T03:21:41.147" v="1188" actId="1076"/>
          <ac:spMkLst>
            <pc:docMk/>
            <pc:sldMk cId="1190161689" sldId="9393"/>
            <ac:spMk id="7" creationId="{B5BEA50A-A372-3082-FFEB-D015BBE4199A}"/>
          </ac:spMkLst>
        </pc:spChg>
        <pc:picChg chg="del">
          <ac:chgData name="Maria Kambourakis" userId="d2442809-3285-401f-a5ba-71e50668a735" providerId="ADAL" clId="{96180B0F-FD94-4895-9C61-6E04B7F80256}" dt="2024-09-19T02:07:40.075" v="816" actId="478"/>
          <ac:picMkLst>
            <pc:docMk/>
            <pc:sldMk cId="1190161689" sldId="9393"/>
            <ac:picMk id="3" creationId="{73C22C14-819E-A61F-DB46-D9370266D7BB}"/>
          </ac:picMkLst>
        </pc:picChg>
        <pc:picChg chg="add mod">
          <ac:chgData name="Maria Kambourakis" userId="d2442809-3285-401f-a5ba-71e50668a735" providerId="ADAL" clId="{96180B0F-FD94-4895-9C61-6E04B7F80256}" dt="2024-09-19T03:21:41.147" v="1188" actId="1076"/>
          <ac:picMkLst>
            <pc:docMk/>
            <pc:sldMk cId="1190161689" sldId="9393"/>
            <ac:picMk id="6" creationId="{92504F17-8383-C4EC-DC19-C3F4DEBB4075}"/>
          </ac:picMkLst>
        </pc:picChg>
      </pc:sldChg>
      <pc:sldChg chg="addSp delSp modSp mod">
        <pc:chgData name="Maria Kambourakis" userId="d2442809-3285-401f-a5ba-71e50668a735" providerId="ADAL" clId="{96180B0F-FD94-4895-9C61-6E04B7F80256}" dt="2024-09-20T01:35:08.864" v="3962"/>
        <pc:sldMkLst>
          <pc:docMk/>
          <pc:sldMk cId="316709771" sldId="9394"/>
        </pc:sldMkLst>
        <pc:spChg chg="mod">
          <ac:chgData name="Maria Kambourakis" userId="d2442809-3285-401f-a5ba-71e50668a735" providerId="ADAL" clId="{96180B0F-FD94-4895-9C61-6E04B7F80256}" dt="2024-09-20T01:35:08.864" v="3962"/>
          <ac:spMkLst>
            <pc:docMk/>
            <pc:sldMk cId="316709771" sldId="9394"/>
            <ac:spMk id="2" creationId="{CF421EDB-E1FC-C1FC-2DA6-DEEAE379A6A6}"/>
          </ac:spMkLst>
        </pc:spChg>
        <pc:spChg chg="mod">
          <ac:chgData name="Maria Kambourakis" userId="d2442809-3285-401f-a5ba-71e50668a735" providerId="ADAL" clId="{96180B0F-FD94-4895-9C61-6E04B7F80256}" dt="2024-09-20T01:00:45.252" v="3507" actId="14100"/>
          <ac:spMkLst>
            <pc:docMk/>
            <pc:sldMk cId="316709771" sldId="9394"/>
            <ac:spMk id="6" creationId="{99C6F19B-A3CE-96FF-9BD4-829BC9FB7338}"/>
          </ac:spMkLst>
        </pc:spChg>
        <pc:picChg chg="add mod">
          <ac:chgData name="Maria Kambourakis" userId="d2442809-3285-401f-a5ba-71e50668a735" providerId="ADAL" clId="{96180B0F-FD94-4895-9C61-6E04B7F80256}" dt="2024-09-19T02:20:22.151" v="864" actId="14100"/>
          <ac:picMkLst>
            <pc:docMk/>
            <pc:sldMk cId="316709771" sldId="9394"/>
            <ac:picMk id="4" creationId="{107A27EB-094F-E40F-4267-C1AB1C15F886}"/>
          </ac:picMkLst>
        </pc:picChg>
        <pc:picChg chg="add mod">
          <ac:chgData name="Maria Kambourakis" userId="d2442809-3285-401f-a5ba-71e50668a735" providerId="ADAL" clId="{96180B0F-FD94-4895-9C61-6E04B7F80256}" dt="2024-09-19T03:50:57.254" v="1708" actId="14100"/>
          <ac:picMkLst>
            <pc:docMk/>
            <pc:sldMk cId="316709771" sldId="9394"/>
            <ac:picMk id="7" creationId="{BB0CC2AD-754A-25B2-72DA-19161A6AE71D}"/>
          </ac:picMkLst>
        </pc:picChg>
        <pc:picChg chg="del">
          <ac:chgData name="Maria Kambourakis" userId="d2442809-3285-401f-a5ba-71e50668a735" providerId="ADAL" clId="{96180B0F-FD94-4895-9C61-6E04B7F80256}" dt="2024-09-19T02:18:50.922" v="848" actId="478"/>
          <ac:picMkLst>
            <pc:docMk/>
            <pc:sldMk cId="316709771" sldId="9394"/>
            <ac:picMk id="8" creationId="{555D139E-C93D-4884-4A0D-8C83BF7E547E}"/>
          </ac:picMkLst>
        </pc:picChg>
      </pc:sldChg>
      <pc:sldChg chg="addSp delSp modSp mod">
        <pc:chgData name="Maria Kambourakis" userId="d2442809-3285-401f-a5ba-71e50668a735" providerId="ADAL" clId="{96180B0F-FD94-4895-9C61-6E04B7F80256}" dt="2024-09-20T01:35:20.729" v="3964"/>
        <pc:sldMkLst>
          <pc:docMk/>
          <pc:sldMk cId="1826551584" sldId="9395"/>
        </pc:sldMkLst>
        <pc:spChg chg="mod">
          <ac:chgData name="Maria Kambourakis" userId="d2442809-3285-401f-a5ba-71e50668a735" providerId="ADAL" clId="{96180B0F-FD94-4895-9C61-6E04B7F80256}" dt="2024-09-20T01:35:20.729" v="3964"/>
          <ac:spMkLst>
            <pc:docMk/>
            <pc:sldMk cId="1826551584" sldId="9395"/>
            <ac:spMk id="2" creationId="{31591214-313D-1FDD-22D5-60A47510D5D2}"/>
          </ac:spMkLst>
        </pc:spChg>
        <pc:spChg chg="add mod">
          <ac:chgData name="Maria Kambourakis" userId="d2442809-3285-401f-a5ba-71e50668a735" providerId="ADAL" clId="{96180B0F-FD94-4895-9C61-6E04B7F80256}" dt="2024-09-20T01:01:05.902" v="3509"/>
          <ac:spMkLst>
            <pc:docMk/>
            <pc:sldMk cId="1826551584" sldId="9395"/>
            <ac:spMk id="3" creationId="{2247704E-1449-3829-18C9-68CBB055DECB}"/>
          </ac:spMkLst>
        </pc:spChg>
        <pc:spChg chg="del">
          <ac:chgData name="Maria Kambourakis" userId="d2442809-3285-401f-a5ba-71e50668a735" providerId="ADAL" clId="{96180B0F-FD94-4895-9C61-6E04B7F80256}" dt="2024-09-20T01:01:05.203" v="3508" actId="478"/>
          <ac:spMkLst>
            <pc:docMk/>
            <pc:sldMk cId="1826551584" sldId="9395"/>
            <ac:spMk id="5" creationId="{020D02BA-646D-2666-DDF0-4BDAD9131182}"/>
          </ac:spMkLst>
        </pc:spChg>
        <pc:spChg chg="add del mod">
          <ac:chgData name="Maria Kambourakis" userId="d2442809-3285-401f-a5ba-71e50668a735" providerId="ADAL" clId="{96180B0F-FD94-4895-9C61-6E04B7F80256}" dt="2024-09-19T02:21:27.896" v="983" actId="478"/>
          <ac:spMkLst>
            <pc:docMk/>
            <pc:sldMk cId="1826551584" sldId="9395"/>
            <ac:spMk id="10" creationId="{ECECF4F2-05EF-76E5-C948-9960F65559D0}"/>
          </ac:spMkLst>
        </pc:spChg>
        <pc:spChg chg="add del mod">
          <ac:chgData name="Maria Kambourakis" userId="d2442809-3285-401f-a5ba-71e50668a735" providerId="ADAL" clId="{96180B0F-FD94-4895-9C61-6E04B7F80256}" dt="2024-09-19T03:27:02.150" v="1197" actId="478"/>
          <ac:spMkLst>
            <pc:docMk/>
            <pc:sldMk cId="1826551584" sldId="9395"/>
            <ac:spMk id="12" creationId="{093F1C32-3223-B09B-9904-D8738EA2B724}"/>
          </ac:spMkLst>
        </pc:spChg>
        <pc:spChg chg="add mod">
          <ac:chgData name="Maria Kambourakis" userId="d2442809-3285-401f-a5ba-71e50668a735" providerId="ADAL" clId="{96180B0F-FD94-4895-9C61-6E04B7F80256}" dt="2024-09-19T03:31:46.672" v="1496" actId="20577"/>
          <ac:spMkLst>
            <pc:docMk/>
            <pc:sldMk cId="1826551584" sldId="9395"/>
            <ac:spMk id="13" creationId="{8538E57E-4DD1-B953-6D34-4D3A35E9904A}"/>
          </ac:spMkLst>
        </pc:spChg>
        <pc:picChg chg="del mod">
          <ac:chgData name="Maria Kambourakis" userId="d2442809-3285-401f-a5ba-71e50668a735" providerId="ADAL" clId="{96180B0F-FD94-4895-9C61-6E04B7F80256}" dt="2024-09-19T02:19:56.435" v="858" actId="478"/>
          <ac:picMkLst>
            <pc:docMk/>
            <pc:sldMk cId="1826551584" sldId="9395"/>
            <ac:picMk id="4" creationId="{4080A88D-5CDB-1459-D19F-32C97C1A8D91}"/>
          </ac:picMkLst>
        </pc:picChg>
        <pc:picChg chg="add del mod">
          <ac:chgData name="Maria Kambourakis" userId="d2442809-3285-401f-a5ba-71e50668a735" providerId="ADAL" clId="{96180B0F-FD94-4895-9C61-6E04B7F80256}" dt="2024-09-19T03:31:48.383" v="1497" actId="478"/>
          <ac:picMkLst>
            <pc:docMk/>
            <pc:sldMk cId="1826551584" sldId="9395"/>
            <ac:picMk id="6" creationId="{1ACF9B8C-13C6-E149-CB56-6FFB3B22372C}"/>
          </ac:picMkLst>
        </pc:picChg>
        <pc:picChg chg="add del mod">
          <ac:chgData name="Maria Kambourakis" userId="d2442809-3285-401f-a5ba-71e50668a735" providerId="ADAL" clId="{96180B0F-FD94-4895-9C61-6E04B7F80256}" dt="2024-09-20T01:21:33.674" v="3950" actId="478"/>
          <ac:picMkLst>
            <pc:docMk/>
            <pc:sldMk cId="1826551584" sldId="9395"/>
            <ac:picMk id="6" creationId="{6838EE19-57C9-6512-B33C-1CD3B3422E5B}"/>
          </ac:picMkLst>
        </pc:picChg>
        <pc:picChg chg="add del mod">
          <ac:chgData name="Maria Kambourakis" userId="d2442809-3285-401f-a5ba-71e50668a735" providerId="ADAL" clId="{96180B0F-FD94-4895-9C61-6E04B7F80256}" dt="2024-09-19T02:20:08.936" v="863" actId="478"/>
          <ac:picMkLst>
            <pc:docMk/>
            <pc:sldMk cId="1826551584" sldId="9395"/>
            <ac:picMk id="7" creationId="{558C4E49-A705-AD7D-85C9-F67BB9CE6BA6}"/>
          </ac:picMkLst>
        </pc:picChg>
        <pc:picChg chg="add mod">
          <ac:chgData name="Maria Kambourakis" userId="d2442809-3285-401f-a5ba-71e50668a735" providerId="ADAL" clId="{96180B0F-FD94-4895-9C61-6E04B7F80256}" dt="2024-09-20T01:22:14.942" v="3956" actId="1076"/>
          <ac:picMkLst>
            <pc:docMk/>
            <pc:sldMk cId="1826551584" sldId="9395"/>
            <ac:picMk id="8" creationId="{24025A5B-AB09-9BA0-8CFC-85DA921751A9}"/>
          </ac:picMkLst>
        </pc:picChg>
        <pc:picChg chg="add del mod">
          <ac:chgData name="Maria Kambourakis" userId="d2442809-3285-401f-a5ba-71e50668a735" providerId="ADAL" clId="{96180B0F-FD94-4895-9C61-6E04B7F80256}" dt="2024-09-19T02:21:28.518" v="984" actId="478"/>
          <ac:picMkLst>
            <pc:docMk/>
            <pc:sldMk cId="1826551584" sldId="9395"/>
            <ac:picMk id="8" creationId="{4FCDDCF2-9FB0-8FF9-C7C0-581AB0065718}"/>
          </ac:picMkLst>
        </pc:picChg>
        <pc:picChg chg="add del mod">
          <ac:chgData name="Maria Kambourakis" userId="d2442809-3285-401f-a5ba-71e50668a735" providerId="ADAL" clId="{96180B0F-FD94-4895-9C61-6E04B7F80256}" dt="2024-09-19T03:28:13.512" v="1464" actId="478"/>
          <ac:picMkLst>
            <pc:docMk/>
            <pc:sldMk cId="1826551584" sldId="9395"/>
            <ac:picMk id="11" creationId="{FD44351D-1F9B-BEB9-EE6B-A4CBA8A321D7}"/>
          </ac:picMkLst>
        </pc:picChg>
      </pc:sldChg>
      <pc:sldChg chg="addSp delSp modSp mod">
        <pc:chgData name="Maria Kambourakis" userId="d2442809-3285-401f-a5ba-71e50668a735" providerId="ADAL" clId="{96180B0F-FD94-4895-9C61-6E04B7F80256}" dt="2024-09-20T01:35:32.878" v="3966"/>
        <pc:sldMkLst>
          <pc:docMk/>
          <pc:sldMk cId="897716770" sldId="9396"/>
        </pc:sldMkLst>
        <pc:spChg chg="mod">
          <ac:chgData name="Maria Kambourakis" userId="d2442809-3285-401f-a5ba-71e50668a735" providerId="ADAL" clId="{96180B0F-FD94-4895-9C61-6E04B7F80256}" dt="2024-09-20T01:35:32.878" v="3966"/>
          <ac:spMkLst>
            <pc:docMk/>
            <pc:sldMk cId="897716770" sldId="9396"/>
            <ac:spMk id="2" creationId="{2934F2D7-5331-41A9-E981-A0ABCECEC41C}"/>
          </ac:spMkLst>
        </pc:spChg>
        <pc:spChg chg="add del mod">
          <ac:chgData name="Maria Kambourakis" userId="d2442809-3285-401f-a5ba-71e50668a735" providerId="ADAL" clId="{96180B0F-FD94-4895-9C61-6E04B7F80256}" dt="2024-09-20T01:01:13.395" v="3512" actId="478"/>
          <ac:spMkLst>
            <pc:docMk/>
            <pc:sldMk cId="897716770" sldId="9396"/>
            <ac:spMk id="4" creationId="{130F90EC-4F4A-35E5-A786-8AD3049309F5}"/>
          </ac:spMkLst>
        </pc:spChg>
        <pc:spChg chg="del">
          <ac:chgData name="Maria Kambourakis" userId="d2442809-3285-401f-a5ba-71e50668a735" providerId="ADAL" clId="{96180B0F-FD94-4895-9C61-6E04B7F80256}" dt="2024-09-20T01:01:11.100" v="3510" actId="478"/>
          <ac:spMkLst>
            <pc:docMk/>
            <pc:sldMk cId="897716770" sldId="9396"/>
            <ac:spMk id="5" creationId="{B62C4029-5E77-5115-BAB8-AA5B507C5BC9}"/>
          </ac:spMkLst>
        </pc:spChg>
        <pc:spChg chg="add mod">
          <ac:chgData name="Maria Kambourakis" userId="d2442809-3285-401f-a5ba-71e50668a735" providerId="ADAL" clId="{96180B0F-FD94-4895-9C61-6E04B7F80256}" dt="2024-09-20T01:01:11.400" v="3511"/>
          <ac:spMkLst>
            <pc:docMk/>
            <pc:sldMk cId="897716770" sldId="9396"/>
            <ac:spMk id="6" creationId="{4E520579-26C1-B4A3-D59E-FDB058C9ADAA}"/>
          </ac:spMkLst>
        </pc:spChg>
        <pc:spChg chg="add mod">
          <ac:chgData name="Maria Kambourakis" userId="d2442809-3285-401f-a5ba-71e50668a735" providerId="ADAL" clId="{96180B0F-FD94-4895-9C61-6E04B7F80256}" dt="2024-09-19T03:31:16.454" v="1481" actId="20577"/>
          <ac:spMkLst>
            <pc:docMk/>
            <pc:sldMk cId="897716770" sldId="9396"/>
            <ac:spMk id="8" creationId="{54A4EE49-C920-F82D-18F7-A000F6B9E736}"/>
          </ac:spMkLst>
        </pc:spChg>
        <pc:picChg chg="del mod">
          <ac:chgData name="Maria Kambourakis" userId="d2442809-3285-401f-a5ba-71e50668a735" providerId="ADAL" clId="{96180B0F-FD94-4895-9C61-6E04B7F80256}" dt="2024-09-19T02:20:00.732" v="860" actId="478"/>
          <ac:picMkLst>
            <pc:docMk/>
            <pc:sldMk cId="897716770" sldId="9396"/>
            <ac:picMk id="3" creationId="{A2273DFA-BC53-3B00-DA64-2B3C763F29AA}"/>
          </ac:picMkLst>
        </pc:picChg>
        <pc:picChg chg="add del mod">
          <ac:chgData name="Maria Kambourakis" userId="d2442809-3285-401f-a5ba-71e50668a735" providerId="ADAL" clId="{96180B0F-FD94-4895-9C61-6E04B7F80256}" dt="2024-09-19T03:31:27.525" v="1482" actId="478"/>
          <ac:picMkLst>
            <pc:docMk/>
            <pc:sldMk cId="897716770" sldId="9396"/>
            <ac:picMk id="6" creationId="{3EC620AF-5BC8-8780-92F5-8A8A1E367DDB}"/>
          </ac:picMkLst>
        </pc:picChg>
        <pc:picChg chg="add del mod">
          <ac:chgData name="Maria Kambourakis" userId="d2442809-3285-401f-a5ba-71e50668a735" providerId="ADAL" clId="{96180B0F-FD94-4895-9C61-6E04B7F80256}" dt="2024-09-19T02:20:04.912" v="862" actId="478"/>
          <ac:picMkLst>
            <pc:docMk/>
            <pc:sldMk cId="897716770" sldId="9396"/>
            <ac:picMk id="7" creationId="{7F291676-1225-C438-85CD-2A56A6E83791}"/>
          </ac:picMkLst>
        </pc:picChg>
        <pc:picChg chg="add mod">
          <ac:chgData name="Maria Kambourakis" userId="d2442809-3285-401f-a5ba-71e50668a735" providerId="ADAL" clId="{96180B0F-FD94-4895-9C61-6E04B7F80256}" dt="2024-09-20T01:22:45.692" v="3959" actId="1076"/>
          <ac:picMkLst>
            <pc:docMk/>
            <pc:sldMk cId="897716770" sldId="9396"/>
            <ac:picMk id="9" creationId="{D23C2E8A-1D2C-42BB-D0B1-3CAF48389716}"/>
          </ac:picMkLst>
        </pc:picChg>
      </pc:sldChg>
      <pc:sldChg chg="addSp modSp mod">
        <pc:chgData name="Maria Kambourakis" userId="d2442809-3285-401f-a5ba-71e50668a735" providerId="ADAL" clId="{96180B0F-FD94-4895-9C61-6E04B7F80256}" dt="2024-09-20T00:52:08.986" v="3341" actId="1076"/>
        <pc:sldMkLst>
          <pc:docMk/>
          <pc:sldMk cId="3364502986" sldId="9397"/>
        </pc:sldMkLst>
        <pc:spChg chg="add mod">
          <ac:chgData name="Maria Kambourakis" userId="d2442809-3285-401f-a5ba-71e50668a735" providerId="ADAL" clId="{96180B0F-FD94-4895-9C61-6E04B7F80256}" dt="2024-09-20T00:52:08.986" v="3341" actId="1076"/>
          <ac:spMkLst>
            <pc:docMk/>
            <pc:sldMk cId="3364502986" sldId="9397"/>
            <ac:spMk id="2" creationId="{C6A446C4-D406-492C-46AE-3937E28B3E25}"/>
          </ac:spMkLst>
        </pc:spChg>
      </pc:sldChg>
      <pc:sldChg chg="addSp delSp modSp mod">
        <pc:chgData name="Maria Kambourakis" userId="d2442809-3285-401f-a5ba-71e50668a735" providerId="ADAL" clId="{96180B0F-FD94-4895-9C61-6E04B7F80256}" dt="2024-09-20T00:52:19.881" v="3343"/>
        <pc:sldMkLst>
          <pc:docMk/>
          <pc:sldMk cId="3944985352" sldId="9398"/>
        </pc:sldMkLst>
        <pc:spChg chg="add mod">
          <ac:chgData name="Maria Kambourakis" userId="d2442809-3285-401f-a5ba-71e50668a735" providerId="ADAL" clId="{96180B0F-FD94-4895-9C61-6E04B7F80256}" dt="2024-09-20T00:52:19.881" v="3343"/>
          <ac:spMkLst>
            <pc:docMk/>
            <pc:sldMk cId="3944985352" sldId="9398"/>
            <ac:spMk id="2" creationId="{BF19A59A-20DD-D386-A5E3-91464EF6CF8F}"/>
          </ac:spMkLst>
        </pc:spChg>
        <pc:spChg chg="add del mod">
          <ac:chgData name="Maria Kambourakis" userId="d2442809-3285-401f-a5ba-71e50668a735" providerId="ADAL" clId="{96180B0F-FD94-4895-9C61-6E04B7F80256}" dt="2024-09-18T22:56:35.308" v="701" actId="478"/>
          <ac:spMkLst>
            <pc:docMk/>
            <pc:sldMk cId="3944985352" sldId="9398"/>
            <ac:spMk id="2" creationId="{DE5E41FB-FF1E-2E6F-A195-64CA44BD28FD}"/>
          </ac:spMkLst>
        </pc:spChg>
        <pc:spChg chg="add del mod">
          <ac:chgData name="Maria Kambourakis" userId="d2442809-3285-401f-a5ba-71e50668a735" providerId="ADAL" clId="{96180B0F-FD94-4895-9C61-6E04B7F80256}" dt="2024-09-19T02:09:01.963" v="844" actId="478"/>
          <ac:spMkLst>
            <pc:docMk/>
            <pc:sldMk cId="3944985352" sldId="9398"/>
            <ac:spMk id="3" creationId="{27C12F4B-DED7-7465-08B7-A4A5D0A73813}"/>
          </ac:spMkLst>
        </pc:spChg>
        <pc:spChg chg="add del mod">
          <ac:chgData name="Maria Kambourakis" userId="d2442809-3285-401f-a5ba-71e50668a735" providerId="ADAL" clId="{96180B0F-FD94-4895-9C61-6E04B7F80256}" dt="2024-09-20T00:52:19.481" v="3342" actId="478"/>
          <ac:spMkLst>
            <pc:docMk/>
            <pc:sldMk cId="3944985352" sldId="9398"/>
            <ac:spMk id="4" creationId="{A1D524EB-551B-0F18-4DE7-901B1589B22B}"/>
          </ac:spMkLst>
        </pc:spChg>
      </pc:sldChg>
      <pc:sldChg chg="addSp delSp modSp mod">
        <pc:chgData name="Maria Kambourakis" userId="d2442809-3285-401f-a5ba-71e50668a735" providerId="ADAL" clId="{96180B0F-FD94-4895-9C61-6E04B7F80256}" dt="2024-09-20T00:52:26.566" v="3345"/>
        <pc:sldMkLst>
          <pc:docMk/>
          <pc:sldMk cId="2954279405" sldId="9399"/>
        </pc:sldMkLst>
        <pc:spChg chg="add mod">
          <ac:chgData name="Maria Kambourakis" userId="d2442809-3285-401f-a5ba-71e50668a735" providerId="ADAL" clId="{96180B0F-FD94-4895-9C61-6E04B7F80256}" dt="2024-09-20T00:52:26.566" v="3345"/>
          <ac:spMkLst>
            <pc:docMk/>
            <pc:sldMk cId="2954279405" sldId="9399"/>
            <ac:spMk id="2" creationId="{7B9ED3A5-0D5C-DDC6-E925-471D5FB7AAA2}"/>
          </ac:spMkLst>
        </pc:spChg>
        <pc:spChg chg="add del mod">
          <ac:chgData name="Maria Kambourakis" userId="d2442809-3285-401f-a5ba-71e50668a735" providerId="ADAL" clId="{96180B0F-FD94-4895-9C61-6E04B7F80256}" dt="2024-09-18T22:56:41.235" v="703" actId="478"/>
          <ac:spMkLst>
            <pc:docMk/>
            <pc:sldMk cId="2954279405" sldId="9399"/>
            <ac:spMk id="2" creationId="{96556453-CF64-EA43-4844-9E7D03B796FA}"/>
          </ac:spMkLst>
        </pc:spChg>
        <pc:spChg chg="add del mod">
          <ac:chgData name="Maria Kambourakis" userId="d2442809-3285-401f-a5ba-71e50668a735" providerId="ADAL" clId="{96180B0F-FD94-4895-9C61-6E04B7F80256}" dt="2024-09-19T02:09:07.100" v="846" actId="478"/>
          <ac:spMkLst>
            <pc:docMk/>
            <pc:sldMk cId="2954279405" sldId="9399"/>
            <ac:spMk id="3" creationId="{F1D27F09-2A53-4257-A88A-AE43449A2A34}"/>
          </ac:spMkLst>
        </pc:spChg>
        <pc:spChg chg="add del mod">
          <ac:chgData name="Maria Kambourakis" userId="d2442809-3285-401f-a5ba-71e50668a735" providerId="ADAL" clId="{96180B0F-FD94-4895-9C61-6E04B7F80256}" dt="2024-09-20T00:52:26.231" v="3344" actId="478"/>
          <ac:spMkLst>
            <pc:docMk/>
            <pc:sldMk cId="2954279405" sldId="9399"/>
            <ac:spMk id="4" creationId="{1AC55C3F-A498-3A84-8B74-47607E520F4C}"/>
          </ac:spMkLst>
        </pc:spChg>
      </pc:sldChg>
      <pc:sldChg chg="addSp delSp modSp mod">
        <pc:chgData name="Maria Kambourakis" userId="d2442809-3285-401f-a5ba-71e50668a735" providerId="ADAL" clId="{96180B0F-FD94-4895-9C61-6E04B7F80256}" dt="2024-09-20T01:15:41.597" v="3945" actId="20577"/>
        <pc:sldMkLst>
          <pc:docMk/>
          <pc:sldMk cId="3358037179" sldId="9400"/>
        </pc:sldMkLst>
        <pc:spChg chg="add mod">
          <ac:chgData name="Maria Kambourakis" userId="d2442809-3285-401f-a5ba-71e50668a735" providerId="ADAL" clId="{96180B0F-FD94-4895-9C61-6E04B7F80256}" dt="2024-09-20T01:15:35.195" v="3942" actId="1076"/>
          <ac:spMkLst>
            <pc:docMk/>
            <pc:sldMk cId="3358037179" sldId="9400"/>
            <ac:spMk id="3" creationId="{CF69C069-9880-5197-1B83-5E2C41E08858}"/>
          </ac:spMkLst>
        </pc:spChg>
        <pc:spChg chg="add mod">
          <ac:chgData name="Maria Kambourakis" userId="d2442809-3285-401f-a5ba-71e50668a735" providerId="ADAL" clId="{96180B0F-FD94-4895-9C61-6E04B7F80256}" dt="2024-09-20T01:15:41.597" v="3945" actId="20577"/>
          <ac:spMkLst>
            <pc:docMk/>
            <pc:sldMk cId="3358037179" sldId="9400"/>
            <ac:spMk id="4" creationId="{7D248C32-88DA-C59C-0D8E-5028C95181AD}"/>
          </ac:spMkLst>
        </pc:spChg>
        <pc:spChg chg="mod">
          <ac:chgData name="Maria Kambourakis" userId="d2442809-3285-401f-a5ba-71e50668a735" providerId="ADAL" clId="{96180B0F-FD94-4895-9C61-6E04B7F80256}" dt="2024-09-20T01:13:58.294" v="3896" actId="14100"/>
          <ac:spMkLst>
            <pc:docMk/>
            <pc:sldMk cId="3358037179" sldId="9400"/>
            <ac:spMk id="6" creationId="{99C6F19B-A3CE-96FF-9BD4-829BC9FB7338}"/>
          </ac:spMkLst>
        </pc:spChg>
        <pc:graphicFrameChg chg="del">
          <ac:chgData name="Maria Kambourakis" userId="d2442809-3285-401f-a5ba-71e50668a735" providerId="ADAL" clId="{96180B0F-FD94-4895-9C61-6E04B7F80256}" dt="2024-09-20T01:14:00.704" v="3897" actId="478"/>
          <ac:graphicFrameMkLst>
            <pc:docMk/>
            <pc:sldMk cId="3358037179" sldId="9400"/>
            <ac:graphicFrameMk id="2" creationId="{1E2535E9-61F4-523C-2C81-44AAD301D05C}"/>
          </ac:graphicFrameMkLst>
        </pc:graphicFrameChg>
      </pc:sldChg>
      <pc:sldChg chg="addSp delSp modSp mod">
        <pc:chgData name="Maria Kambourakis" userId="d2442809-3285-401f-a5ba-71e50668a735" providerId="ADAL" clId="{96180B0F-FD94-4895-9C61-6E04B7F80256}" dt="2024-09-22T23:12:23.450" v="4648" actId="14100"/>
        <pc:sldMkLst>
          <pc:docMk/>
          <pc:sldMk cId="1501007752" sldId="9401"/>
        </pc:sldMkLst>
        <pc:spChg chg="add del mod">
          <ac:chgData name="Maria Kambourakis" userId="d2442809-3285-401f-a5ba-71e50668a735" providerId="ADAL" clId="{96180B0F-FD94-4895-9C61-6E04B7F80256}" dt="2024-09-20T01:06:22.949" v="3731"/>
          <ac:spMkLst>
            <pc:docMk/>
            <pc:sldMk cId="1501007752" sldId="9401"/>
            <ac:spMk id="3" creationId="{0441E8D7-6825-AFA4-A3EF-9750E44CE1A8}"/>
          </ac:spMkLst>
        </pc:spChg>
        <pc:spChg chg="add mod">
          <ac:chgData name="Maria Kambourakis" userId="d2442809-3285-401f-a5ba-71e50668a735" providerId="ADAL" clId="{96180B0F-FD94-4895-9C61-6E04B7F80256}" dt="2024-09-22T23:12:23.450" v="4648" actId="14100"/>
          <ac:spMkLst>
            <pc:docMk/>
            <pc:sldMk cId="1501007752" sldId="9401"/>
            <ac:spMk id="4" creationId="{C11074F5-1CD4-537E-2613-D6D87E2C7ADB}"/>
          </ac:spMkLst>
        </pc:spChg>
        <pc:spChg chg="add mod">
          <ac:chgData name="Maria Kambourakis" userId="d2442809-3285-401f-a5ba-71e50668a735" providerId="ADAL" clId="{96180B0F-FD94-4895-9C61-6E04B7F80256}" dt="2024-09-20T01:09:01.678" v="3818" actId="1076"/>
          <ac:spMkLst>
            <pc:docMk/>
            <pc:sldMk cId="1501007752" sldId="9401"/>
            <ac:spMk id="5" creationId="{A207B355-6EDA-5D86-BC4E-1A286E74E377}"/>
          </ac:spMkLst>
        </pc:spChg>
        <pc:spChg chg="mod">
          <ac:chgData name="Maria Kambourakis" userId="d2442809-3285-401f-a5ba-71e50668a735" providerId="ADAL" clId="{96180B0F-FD94-4895-9C61-6E04B7F80256}" dt="2024-09-20T01:08:59.399" v="3817" actId="14100"/>
          <ac:spMkLst>
            <pc:docMk/>
            <pc:sldMk cId="1501007752" sldId="9401"/>
            <ac:spMk id="6" creationId="{99C6F19B-A3CE-96FF-9BD4-829BC9FB7338}"/>
          </ac:spMkLst>
        </pc:spChg>
        <pc:graphicFrameChg chg="del">
          <ac:chgData name="Maria Kambourakis" userId="d2442809-3285-401f-a5ba-71e50668a735" providerId="ADAL" clId="{96180B0F-FD94-4895-9C61-6E04B7F80256}" dt="2024-09-20T01:06:16.197" v="3728" actId="478"/>
          <ac:graphicFrameMkLst>
            <pc:docMk/>
            <pc:sldMk cId="1501007752" sldId="9401"/>
            <ac:graphicFrameMk id="2" creationId="{52E2F1E4-E42A-3342-EC7A-E8EF0D2D0C13}"/>
          </ac:graphicFrameMkLst>
        </pc:graphicFrameChg>
      </pc:sldChg>
      <pc:sldChg chg="addSp delSp modSp del mod">
        <pc:chgData name="Maria Kambourakis" userId="d2442809-3285-401f-a5ba-71e50668a735" providerId="ADAL" clId="{96180B0F-FD94-4895-9C61-6E04B7F80256}" dt="2024-09-20T00:39:25.095" v="3310" actId="47"/>
        <pc:sldMkLst>
          <pc:docMk/>
          <pc:sldMk cId="548958561" sldId="9402"/>
        </pc:sldMkLst>
        <pc:spChg chg="add mod">
          <ac:chgData name="Maria Kambourakis" userId="d2442809-3285-401f-a5ba-71e50668a735" providerId="ADAL" clId="{96180B0F-FD94-4895-9C61-6E04B7F80256}" dt="2024-09-20T00:21:56.036" v="3208" actId="1076"/>
          <ac:spMkLst>
            <pc:docMk/>
            <pc:sldMk cId="548958561" sldId="9402"/>
            <ac:spMk id="2" creationId="{7F42B6A3-F698-11CA-F001-9EC5090F0B25}"/>
          </ac:spMkLst>
        </pc:spChg>
        <pc:spChg chg="add del mod">
          <ac:chgData name="Maria Kambourakis" userId="d2442809-3285-401f-a5ba-71e50668a735" providerId="ADAL" clId="{96180B0F-FD94-4895-9C61-6E04B7F80256}" dt="2024-09-18T05:42:27.410" v="277" actId="478"/>
          <ac:spMkLst>
            <pc:docMk/>
            <pc:sldMk cId="548958561" sldId="9402"/>
            <ac:spMk id="2" creationId="{C389B8B2-244E-8BDF-63CB-C106B013F4D2}"/>
          </ac:spMkLst>
        </pc:spChg>
        <pc:spChg chg="add del mod">
          <ac:chgData name="Maria Kambourakis" userId="d2442809-3285-401f-a5ba-71e50668a735" providerId="ADAL" clId="{96180B0F-FD94-4895-9C61-6E04B7F80256}" dt="2024-09-20T00:21:37.304" v="3203" actId="478"/>
          <ac:spMkLst>
            <pc:docMk/>
            <pc:sldMk cId="548958561" sldId="9402"/>
            <ac:spMk id="3" creationId="{F0311D8F-6C23-6787-C462-339E6ECB36EE}"/>
          </ac:spMkLst>
        </pc:spChg>
        <pc:spChg chg="mod">
          <ac:chgData name="Maria Kambourakis" userId="d2442809-3285-401f-a5ba-71e50668a735" providerId="ADAL" clId="{96180B0F-FD94-4895-9C61-6E04B7F80256}" dt="2024-09-20T00:21:51.905" v="3207" actId="14100"/>
          <ac:spMkLst>
            <pc:docMk/>
            <pc:sldMk cId="548958561" sldId="9402"/>
            <ac:spMk id="6" creationId="{99C6F19B-A3CE-96FF-9BD4-829BC9FB7338}"/>
          </ac:spMkLst>
        </pc:spChg>
        <pc:spChg chg="mod">
          <ac:chgData name="Maria Kambourakis" userId="d2442809-3285-401f-a5ba-71e50668a735" providerId="ADAL" clId="{96180B0F-FD94-4895-9C61-6E04B7F80256}" dt="2024-09-20T00:22:58.405" v="3211" actId="14100"/>
          <ac:spMkLst>
            <pc:docMk/>
            <pc:sldMk cId="548958561" sldId="9402"/>
            <ac:spMk id="11" creationId="{2D1DB8E0-6507-4B79-02EC-3E83EB09C5B6}"/>
          </ac:spMkLst>
        </pc:spChg>
        <pc:graphicFrameChg chg="mod modGraphic">
          <ac:chgData name="Maria Kambourakis" userId="d2442809-3285-401f-a5ba-71e50668a735" providerId="ADAL" clId="{96180B0F-FD94-4895-9C61-6E04B7F80256}" dt="2024-09-20T00:29:29.405" v="3251" actId="14734"/>
          <ac:graphicFrameMkLst>
            <pc:docMk/>
            <pc:sldMk cId="548958561" sldId="9402"/>
            <ac:graphicFrameMk id="5" creationId="{F4E56A06-5902-C170-2784-98E43DAA1CA4}"/>
          </ac:graphicFrameMkLst>
        </pc:graphicFrameChg>
      </pc:sldChg>
      <pc:sldChg chg="addSp delSp modSp mod delAnim modAnim">
        <pc:chgData name="Maria Kambourakis" userId="d2442809-3285-401f-a5ba-71e50668a735" providerId="ADAL" clId="{96180B0F-FD94-4895-9C61-6E04B7F80256}" dt="2024-09-20T02:06:24.933" v="4044" actId="14100"/>
        <pc:sldMkLst>
          <pc:docMk/>
          <pc:sldMk cId="4083523037" sldId="9403"/>
        </pc:sldMkLst>
        <pc:spChg chg="mod">
          <ac:chgData name="Maria Kambourakis" userId="d2442809-3285-401f-a5ba-71e50668a735" providerId="ADAL" clId="{96180B0F-FD94-4895-9C61-6E04B7F80256}" dt="2024-09-20T02:06:24.933" v="4044" actId="14100"/>
          <ac:spMkLst>
            <pc:docMk/>
            <pc:sldMk cId="4083523037" sldId="9403"/>
            <ac:spMk id="3" creationId="{6C057385-1764-A037-7BF3-2BE594C3576F}"/>
          </ac:spMkLst>
        </pc:spChg>
        <pc:spChg chg="add mod">
          <ac:chgData name="Maria Kambourakis" userId="d2442809-3285-401f-a5ba-71e50668a735" providerId="ADAL" clId="{96180B0F-FD94-4895-9C61-6E04B7F80256}" dt="2024-09-20T00:04:08.517" v="3030" actId="1076"/>
          <ac:spMkLst>
            <pc:docMk/>
            <pc:sldMk cId="4083523037" sldId="9403"/>
            <ac:spMk id="5" creationId="{67438DDA-7CF3-B74B-E38A-24DCD233EBBB}"/>
          </ac:spMkLst>
        </pc:spChg>
        <pc:spChg chg="mod">
          <ac:chgData name="Maria Kambourakis" userId="d2442809-3285-401f-a5ba-71e50668a735" providerId="ADAL" clId="{96180B0F-FD94-4895-9C61-6E04B7F80256}" dt="2024-09-20T00:02:26.370" v="3016" actId="14100"/>
          <ac:spMkLst>
            <pc:docMk/>
            <pc:sldMk cId="4083523037" sldId="9403"/>
            <ac:spMk id="6" creationId="{99C6F19B-A3CE-96FF-9BD4-829BC9FB7338}"/>
          </ac:spMkLst>
        </pc:spChg>
        <pc:spChg chg="add del mod">
          <ac:chgData name="Maria Kambourakis" userId="d2442809-3285-401f-a5ba-71e50668a735" providerId="ADAL" clId="{96180B0F-FD94-4895-9C61-6E04B7F80256}" dt="2024-09-20T00:02:06.981" v="3012" actId="478"/>
          <ac:spMkLst>
            <pc:docMk/>
            <pc:sldMk cId="4083523037" sldId="9403"/>
            <ac:spMk id="7" creationId="{532A1192-D0D2-9C37-44D1-4B995804C230}"/>
          </ac:spMkLst>
        </pc:spChg>
        <pc:spChg chg="add del mod">
          <ac:chgData name="Maria Kambourakis" userId="d2442809-3285-401f-a5ba-71e50668a735" providerId="ADAL" clId="{96180B0F-FD94-4895-9C61-6E04B7F80256}" dt="2024-09-19T23:36:11.035" v="2265" actId="478"/>
          <ac:spMkLst>
            <pc:docMk/>
            <pc:sldMk cId="4083523037" sldId="9403"/>
            <ac:spMk id="8" creationId="{FD441D01-2B71-FE0E-3451-4C700BA78A3B}"/>
          </ac:spMkLst>
        </pc:spChg>
        <pc:spChg chg="add del mod">
          <ac:chgData name="Maria Kambourakis" userId="d2442809-3285-401f-a5ba-71e50668a735" providerId="ADAL" clId="{96180B0F-FD94-4895-9C61-6E04B7F80256}" dt="2024-09-19T23:36:07.740" v="2264" actId="478"/>
          <ac:spMkLst>
            <pc:docMk/>
            <pc:sldMk cId="4083523037" sldId="9403"/>
            <ac:spMk id="9" creationId="{B515385B-762A-AFBE-8C4D-C9C80C2B5078}"/>
          </ac:spMkLst>
        </pc:spChg>
        <pc:spChg chg="mod">
          <ac:chgData name="Maria Kambourakis" userId="d2442809-3285-401f-a5ba-71e50668a735" providerId="ADAL" clId="{96180B0F-FD94-4895-9C61-6E04B7F80256}" dt="2024-09-19T22:58:31.300" v="1989" actId="20577"/>
          <ac:spMkLst>
            <pc:docMk/>
            <pc:sldMk cId="4083523037" sldId="9403"/>
            <ac:spMk id="11" creationId="{124843C8-8F46-2241-214A-9D4CC18D2C77}"/>
          </ac:spMkLst>
        </pc:spChg>
        <pc:spChg chg="add mod">
          <ac:chgData name="Maria Kambourakis" userId="d2442809-3285-401f-a5ba-71e50668a735" providerId="ADAL" clId="{96180B0F-FD94-4895-9C61-6E04B7F80256}" dt="2024-09-20T00:03:43.231" v="3028" actId="14100"/>
          <ac:spMkLst>
            <pc:docMk/>
            <pc:sldMk cId="4083523037" sldId="9403"/>
            <ac:spMk id="12" creationId="{661A3762-CC3C-5F05-FC55-A90FBA224EFE}"/>
          </ac:spMkLst>
        </pc:spChg>
        <pc:graphicFrameChg chg="mod modGraphic">
          <ac:chgData name="Maria Kambourakis" userId="d2442809-3285-401f-a5ba-71e50668a735" providerId="ADAL" clId="{96180B0F-FD94-4895-9C61-6E04B7F80256}" dt="2024-09-20T00:07:35.608" v="3085" actId="20577"/>
          <ac:graphicFrameMkLst>
            <pc:docMk/>
            <pc:sldMk cId="4083523037" sldId="9403"/>
            <ac:graphicFrameMk id="2" creationId="{84EAD658-1AF7-34D0-4791-A02A71329083}"/>
          </ac:graphicFrameMkLst>
        </pc:graphicFrameChg>
        <pc:picChg chg="del mod">
          <ac:chgData name="Maria Kambourakis" userId="d2442809-3285-401f-a5ba-71e50668a735" providerId="ADAL" clId="{96180B0F-FD94-4895-9C61-6E04B7F80256}" dt="2024-09-20T02:05:38.113" v="4030" actId="478"/>
          <ac:picMkLst>
            <pc:docMk/>
            <pc:sldMk cId="4083523037" sldId="9403"/>
            <ac:picMk id="4" creationId="{78926D04-CC77-E0EE-C086-4B09FE34E898}"/>
          </ac:picMkLst>
        </pc:picChg>
        <pc:picChg chg="add mod">
          <ac:chgData name="Maria Kambourakis" userId="d2442809-3285-401f-a5ba-71e50668a735" providerId="ADAL" clId="{96180B0F-FD94-4895-9C61-6E04B7F80256}" dt="2024-09-20T02:06:11.685" v="4034" actId="14100"/>
          <ac:picMkLst>
            <pc:docMk/>
            <pc:sldMk cId="4083523037" sldId="9403"/>
            <ac:picMk id="7" creationId="{03BFB2E9-78F7-C6D6-FC78-38A479C948E2}"/>
          </ac:picMkLst>
        </pc:picChg>
      </pc:sldChg>
      <pc:sldChg chg="addSp modSp mod">
        <pc:chgData name="Maria Kambourakis" userId="d2442809-3285-401f-a5ba-71e50668a735" providerId="ADAL" clId="{96180B0F-FD94-4895-9C61-6E04B7F80256}" dt="2024-09-20T01:40:38.233" v="4020" actId="14100"/>
        <pc:sldMkLst>
          <pc:docMk/>
          <pc:sldMk cId="3050078567" sldId="9404"/>
        </pc:sldMkLst>
        <pc:spChg chg="add mod">
          <ac:chgData name="Maria Kambourakis" userId="d2442809-3285-401f-a5ba-71e50668a735" providerId="ADAL" clId="{96180B0F-FD94-4895-9C61-6E04B7F80256}" dt="2024-09-20T01:40:38.233" v="4020" actId="14100"/>
          <ac:spMkLst>
            <pc:docMk/>
            <pc:sldMk cId="3050078567" sldId="9404"/>
            <ac:spMk id="3" creationId="{906F395B-C7E4-8BC8-2692-34A65F995A7A}"/>
          </ac:spMkLst>
        </pc:spChg>
        <pc:spChg chg="mod">
          <ac:chgData name="Maria Kambourakis" userId="d2442809-3285-401f-a5ba-71e50668a735" providerId="ADAL" clId="{96180B0F-FD94-4895-9C61-6E04B7F80256}" dt="2024-09-20T01:40:28.972" v="4012" actId="14100"/>
          <ac:spMkLst>
            <pc:docMk/>
            <pc:sldMk cId="3050078567" sldId="9404"/>
            <ac:spMk id="9" creationId="{56E8C72C-B91A-2067-0599-677EC9E6EBF4}"/>
          </ac:spMkLst>
        </pc:spChg>
        <pc:spChg chg="mod">
          <ac:chgData name="Maria Kambourakis" userId="d2442809-3285-401f-a5ba-71e50668a735" providerId="ADAL" clId="{96180B0F-FD94-4895-9C61-6E04B7F80256}" dt="2024-09-19T22:54:57.350" v="1931" actId="1076"/>
          <ac:spMkLst>
            <pc:docMk/>
            <pc:sldMk cId="3050078567" sldId="9404"/>
            <ac:spMk id="12" creationId="{8AE6884C-45C4-B719-6FAA-2377DB324567}"/>
          </ac:spMkLst>
        </pc:spChg>
        <pc:graphicFrameChg chg="mod modGraphic">
          <ac:chgData name="Maria Kambourakis" userId="d2442809-3285-401f-a5ba-71e50668a735" providerId="ADAL" clId="{96180B0F-FD94-4895-9C61-6E04B7F80256}" dt="2024-09-20T00:59:43.843" v="3451" actId="20577"/>
          <ac:graphicFrameMkLst>
            <pc:docMk/>
            <pc:sldMk cId="3050078567" sldId="9404"/>
            <ac:graphicFrameMk id="8" creationId="{03E7E1F0-ED2D-9331-480C-06F3B2EDC84A}"/>
          </ac:graphicFrameMkLst>
        </pc:graphicFrameChg>
      </pc:sldChg>
      <pc:sldChg chg="addSp delSp modSp add mod delAnim">
        <pc:chgData name="Maria Kambourakis" userId="d2442809-3285-401f-a5ba-71e50668a735" providerId="ADAL" clId="{96180B0F-FD94-4895-9C61-6E04B7F80256}" dt="2024-09-20T01:05:30.613" v="3726" actId="20577"/>
        <pc:sldMkLst>
          <pc:docMk/>
          <pc:sldMk cId="459513826" sldId="9405"/>
        </pc:sldMkLst>
        <pc:spChg chg="add mod">
          <ac:chgData name="Maria Kambourakis" userId="d2442809-3285-401f-a5ba-71e50668a735" providerId="ADAL" clId="{96180B0F-FD94-4895-9C61-6E04B7F80256}" dt="2024-09-20T01:05:30.613" v="3726" actId="20577"/>
          <ac:spMkLst>
            <pc:docMk/>
            <pc:sldMk cId="459513826" sldId="9405"/>
            <ac:spMk id="2" creationId="{2133B13B-3060-0D6D-3C1C-78FE90BDAE7F}"/>
          </ac:spMkLst>
        </pc:spChg>
        <pc:spChg chg="del">
          <ac:chgData name="Maria Kambourakis" userId="d2442809-3285-401f-a5ba-71e50668a735" providerId="ADAL" clId="{96180B0F-FD94-4895-9C61-6E04B7F80256}" dt="2024-09-19T23:41:14.732" v="2376" actId="478"/>
          <ac:spMkLst>
            <pc:docMk/>
            <pc:sldMk cId="459513826" sldId="9405"/>
            <ac:spMk id="3" creationId="{6C057385-1764-A037-7BF3-2BE594C3576F}"/>
          </ac:spMkLst>
        </pc:spChg>
        <pc:spChg chg="del">
          <ac:chgData name="Maria Kambourakis" userId="d2442809-3285-401f-a5ba-71e50668a735" providerId="ADAL" clId="{96180B0F-FD94-4895-9C61-6E04B7F80256}" dt="2024-09-19T23:41:16.578" v="2378" actId="478"/>
          <ac:spMkLst>
            <pc:docMk/>
            <pc:sldMk cId="459513826" sldId="9405"/>
            <ac:spMk id="5" creationId="{67438DDA-7CF3-B74B-E38A-24DCD233EBBB}"/>
          </ac:spMkLst>
        </pc:spChg>
        <pc:spChg chg="mod">
          <ac:chgData name="Maria Kambourakis" userId="d2442809-3285-401f-a5ba-71e50668a735" providerId="ADAL" clId="{96180B0F-FD94-4895-9C61-6E04B7F80256}" dt="2024-09-19T23:51:54.226" v="2704" actId="14100"/>
          <ac:spMkLst>
            <pc:docMk/>
            <pc:sldMk cId="459513826" sldId="9405"/>
            <ac:spMk id="6" creationId="{99C6F19B-A3CE-96FF-9BD4-829BC9FB7338}"/>
          </ac:spMkLst>
        </pc:spChg>
        <pc:spChg chg="mod">
          <ac:chgData name="Maria Kambourakis" userId="d2442809-3285-401f-a5ba-71e50668a735" providerId="ADAL" clId="{96180B0F-FD94-4895-9C61-6E04B7F80256}" dt="2024-09-20T01:04:11.544" v="3680" actId="1076"/>
          <ac:spMkLst>
            <pc:docMk/>
            <pc:sldMk cId="459513826" sldId="9405"/>
            <ac:spMk id="7" creationId="{532A1192-D0D2-9C37-44D1-4B995804C230}"/>
          </ac:spMkLst>
        </pc:spChg>
        <pc:spChg chg="add del">
          <ac:chgData name="Maria Kambourakis" userId="d2442809-3285-401f-a5ba-71e50668a735" providerId="ADAL" clId="{96180B0F-FD94-4895-9C61-6E04B7F80256}" dt="2024-09-19T23:51:38.723" v="2701" actId="478"/>
          <ac:spMkLst>
            <pc:docMk/>
            <pc:sldMk cId="459513826" sldId="9405"/>
            <ac:spMk id="9" creationId="{6364ECD5-3357-59DA-1DA5-43E17251FFED}"/>
          </ac:spMkLst>
        </pc:spChg>
        <pc:spChg chg="del">
          <ac:chgData name="Maria Kambourakis" userId="d2442809-3285-401f-a5ba-71e50668a735" providerId="ADAL" clId="{96180B0F-FD94-4895-9C61-6E04B7F80256}" dt="2024-09-19T23:41:15.781" v="2377" actId="478"/>
          <ac:spMkLst>
            <pc:docMk/>
            <pc:sldMk cId="459513826" sldId="9405"/>
            <ac:spMk id="11" creationId="{124843C8-8F46-2241-214A-9D4CC18D2C77}"/>
          </ac:spMkLst>
        </pc:spChg>
        <pc:graphicFrameChg chg="del">
          <ac:chgData name="Maria Kambourakis" userId="d2442809-3285-401f-a5ba-71e50668a735" providerId="ADAL" clId="{96180B0F-FD94-4895-9C61-6E04B7F80256}" dt="2024-09-19T23:41:12.317" v="2374" actId="478"/>
          <ac:graphicFrameMkLst>
            <pc:docMk/>
            <pc:sldMk cId="459513826" sldId="9405"/>
            <ac:graphicFrameMk id="2" creationId="{84EAD658-1AF7-34D0-4791-A02A71329083}"/>
          </ac:graphicFrameMkLst>
        </pc:graphicFrameChg>
        <pc:picChg chg="del">
          <ac:chgData name="Maria Kambourakis" userId="d2442809-3285-401f-a5ba-71e50668a735" providerId="ADAL" clId="{96180B0F-FD94-4895-9C61-6E04B7F80256}" dt="2024-09-19T23:41:13.372" v="2375" actId="478"/>
          <ac:picMkLst>
            <pc:docMk/>
            <pc:sldMk cId="459513826" sldId="9405"/>
            <ac:picMk id="4" creationId="{78926D04-CC77-E0EE-C086-4B09FE34E898}"/>
          </ac:picMkLst>
        </pc:picChg>
      </pc:sldChg>
      <pc:sldChg chg="addSp delSp modSp add mod">
        <pc:chgData name="Maria Kambourakis" userId="d2442809-3285-401f-a5ba-71e50668a735" providerId="ADAL" clId="{96180B0F-FD94-4895-9C61-6E04B7F80256}" dt="2024-09-20T00:39:48.790" v="3312" actId="14100"/>
        <pc:sldMkLst>
          <pc:docMk/>
          <pc:sldMk cId="1739195998" sldId="9406"/>
        </pc:sldMkLst>
        <pc:spChg chg="add del mod">
          <ac:chgData name="Maria Kambourakis" userId="d2442809-3285-401f-a5ba-71e50668a735" providerId="ADAL" clId="{96180B0F-FD94-4895-9C61-6E04B7F80256}" dt="2024-09-20T00:23:27.824" v="3219"/>
          <ac:spMkLst>
            <pc:docMk/>
            <pc:sldMk cId="1739195998" sldId="9406"/>
            <ac:spMk id="3" creationId="{F31A6114-06DE-313C-6EA2-04E39374596A}"/>
          </ac:spMkLst>
        </pc:spChg>
        <pc:spChg chg="add mod">
          <ac:chgData name="Maria Kambourakis" userId="d2442809-3285-401f-a5ba-71e50668a735" providerId="ADAL" clId="{96180B0F-FD94-4895-9C61-6E04B7F80256}" dt="2024-09-20T00:39:07.964" v="3309" actId="20577"/>
          <ac:spMkLst>
            <pc:docMk/>
            <pc:sldMk cId="1739195998" sldId="9406"/>
            <ac:spMk id="4" creationId="{F5497DDA-9555-D4DF-A976-C4589DE37670}"/>
          </ac:spMkLst>
        </pc:spChg>
        <pc:spChg chg="add del mod">
          <ac:chgData name="Maria Kambourakis" userId="d2442809-3285-401f-a5ba-71e50668a735" providerId="ADAL" clId="{96180B0F-FD94-4895-9C61-6E04B7F80256}" dt="2024-09-20T00:31:32.287" v="3257"/>
          <ac:spMkLst>
            <pc:docMk/>
            <pc:sldMk cId="1739195998" sldId="9406"/>
            <ac:spMk id="7" creationId="{8ED19063-EE5C-3664-40BD-C2C3137AF951}"/>
          </ac:spMkLst>
        </pc:spChg>
        <pc:spChg chg="add mod">
          <ac:chgData name="Maria Kambourakis" userId="d2442809-3285-401f-a5ba-71e50668a735" providerId="ADAL" clId="{96180B0F-FD94-4895-9C61-6E04B7F80256}" dt="2024-09-20T00:39:48.790" v="3312" actId="14100"/>
          <ac:spMkLst>
            <pc:docMk/>
            <pc:sldMk cId="1739195998" sldId="9406"/>
            <ac:spMk id="8" creationId="{DF0199F6-BC2C-3858-F25C-54E72712E390}"/>
          </ac:spMkLst>
        </pc:spChg>
        <pc:graphicFrameChg chg="del">
          <ac:chgData name="Maria Kambourakis" userId="d2442809-3285-401f-a5ba-71e50668a735" providerId="ADAL" clId="{96180B0F-FD94-4895-9C61-6E04B7F80256}" dt="2024-09-20T00:23:20.572" v="3216" actId="478"/>
          <ac:graphicFrameMkLst>
            <pc:docMk/>
            <pc:sldMk cId="1739195998" sldId="9406"/>
            <ac:graphicFrameMk id="5" creationId="{F4E56A06-5902-C170-2784-98E43DAA1CA4}"/>
          </ac:graphicFrameMkLst>
        </pc:graphicFrameChg>
      </pc:sldChg>
      <pc:sldChg chg="delSp modSp add mod">
        <pc:chgData name="Maria Kambourakis" userId="d2442809-3285-401f-a5ba-71e50668a735" providerId="ADAL" clId="{96180B0F-FD94-4895-9C61-6E04B7F80256}" dt="2024-09-23T00:33:49.571" v="4662" actId="113"/>
        <pc:sldMkLst>
          <pc:docMk/>
          <pc:sldMk cId="29552726" sldId="9407"/>
        </pc:sldMkLst>
        <pc:spChg chg="del">
          <ac:chgData name="Maria Kambourakis" userId="d2442809-3285-401f-a5ba-71e50668a735" providerId="ADAL" clId="{96180B0F-FD94-4895-9C61-6E04B7F80256}" dt="2024-09-22T22:56:47.681" v="4467" actId="478"/>
          <ac:spMkLst>
            <pc:docMk/>
            <pc:sldMk cId="29552726" sldId="9407"/>
            <ac:spMk id="2" creationId="{BD314695-074C-6DC8-4431-9EA99E5F3096}"/>
          </ac:spMkLst>
        </pc:spChg>
        <pc:spChg chg="mod">
          <ac:chgData name="Maria Kambourakis" userId="d2442809-3285-401f-a5ba-71e50668a735" providerId="ADAL" clId="{96180B0F-FD94-4895-9C61-6E04B7F80256}" dt="2024-09-22T23:00:48.914" v="4647" actId="1076"/>
          <ac:spMkLst>
            <pc:docMk/>
            <pc:sldMk cId="29552726" sldId="9407"/>
            <ac:spMk id="5" creationId="{B62C4029-5E77-5115-BAB8-AA5B507C5BC9}"/>
          </ac:spMkLst>
        </pc:spChg>
        <pc:spChg chg="mod">
          <ac:chgData name="Maria Kambourakis" userId="d2442809-3285-401f-a5ba-71e50668a735" providerId="ADAL" clId="{96180B0F-FD94-4895-9C61-6E04B7F80256}" dt="2024-09-23T00:33:49.571" v="4662" actId="113"/>
          <ac:spMkLst>
            <pc:docMk/>
            <pc:sldMk cId="29552726" sldId="9407"/>
            <ac:spMk id="7" creationId="{B5BEA50A-A372-3082-FFEB-D015BBE4199A}"/>
          </ac:spMkLst>
        </pc:spChg>
        <pc:picChg chg="del">
          <ac:chgData name="Maria Kambourakis" userId="d2442809-3285-401f-a5ba-71e50668a735" providerId="ADAL" clId="{96180B0F-FD94-4895-9C61-6E04B7F80256}" dt="2024-09-22T22:56:46.595" v="4466" actId="478"/>
          <ac:picMkLst>
            <pc:docMk/>
            <pc:sldMk cId="29552726" sldId="9407"/>
            <ac:picMk id="6" creationId="{92504F17-8383-C4EC-DC19-C3F4DEBB4075}"/>
          </ac:picMkLst>
        </pc:picChg>
      </pc:sldChg>
      <pc:sldChg chg="addSp delSp modSp add del mod">
        <pc:chgData name="Maria Kambourakis" userId="d2442809-3285-401f-a5ba-71e50668a735" providerId="ADAL" clId="{96180B0F-FD94-4895-9C61-6E04B7F80256}" dt="2024-09-22T22:55:42.118" v="4446" actId="2696"/>
        <pc:sldMkLst>
          <pc:docMk/>
          <pc:sldMk cId="485972156" sldId="9407"/>
        </pc:sldMkLst>
        <pc:spChg chg="del">
          <ac:chgData name="Maria Kambourakis" userId="d2442809-3285-401f-a5ba-71e50668a735" providerId="ADAL" clId="{96180B0F-FD94-4895-9C61-6E04B7F80256}" dt="2024-09-22T22:53:35.276" v="4185" actId="478"/>
          <ac:spMkLst>
            <pc:docMk/>
            <pc:sldMk cId="485972156" sldId="9407"/>
            <ac:spMk id="3" creationId="{906F395B-C7E4-8BC8-2692-34A65F995A7A}"/>
          </ac:spMkLst>
        </pc:spChg>
        <pc:spChg chg="add mod">
          <ac:chgData name="Maria Kambourakis" userId="d2442809-3285-401f-a5ba-71e50668a735" providerId="ADAL" clId="{96180B0F-FD94-4895-9C61-6E04B7F80256}" dt="2024-09-22T22:55:21.731" v="4444" actId="20577"/>
          <ac:spMkLst>
            <pc:docMk/>
            <pc:sldMk cId="485972156" sldId="9407"/>
            <ac:spMk id="5" creationId="{65278522-D37F-B255-E6BE-5629A863B642}"/>
          </ac:spMkLst>
        </pc:spChg>
        <pc:spChg chg="del">
          <ac:chgData name="Maria Kambourakis" userId="d2442809-3285-401f-a5ba-71e50668a735" providerId="ADAL" clId="{96180B0F-FD94-4895-9C61-6E04B7F80256}" dt="2024-09-22T22:53:34.020" v="4184" actId="478"/>
          <ac:spMkLst>
            <pc:docMk/>
            <pc:sldMk cId="485972156" sldId="9407"/>
            <ac:spMk id="9" creationId="{56E8C72C-B91A-2067-0599-677EC9E6EBF4}"/>
          </ac:spMkLst>
        </pc:spChg>
        <pc:spChg chg="mod">
          <ac:chgData name="Maria Kambourakis" userId="d2442809-3285-401f-a5ba-71e50668a735" providerId="ADAL" clId="{96180B0F-FD94-4895-9C61-6E04B7F80256}" dt="2024-09-22T22:54:19.235" v="4198" actId="1076"/>
          <ac:spMkLst>
            <pc:docMk/>
            <pc:sldMk cId="485972156" sldId="9407"/>
            <ac:spMk id="12" creationId="{8AE6884C-45C4-B719-6FAA-2377DB324567}"/>
          </ac:spMkLst>
        </pc:spChg>
        <pc:graphicFrameChg chg="del">
          <ac:chgData name="Maria Kambourakis" userId="d2442809-3285-401f-a5ba-71e50668a735" providerId="ADAL" clId="{96180B0F-FD94-4895-9C61-6E04B7F80256}" dt="2024-09-22T22:53:32.238" v="4183" actId="478"/>
          <ac:graphicFrameMkLst>
            <pc:docMk/>
            <pc:sldMk cId="485972156" sldId="9407"/>
            <ac:graphicFrameMk id="8" creationId="{03E7E1F0-ED2D-9331-480C-06F3B2EDC84A}"/>
          </ac:graphicFrameMkLst>
        </pc:graphicFrameChg>
      </pc:sldChg>
      <pc:sldChg chg="add del">
        <pc:chgData name="Maria Kambourakis" userId="d2442809-3285-401f-a5ba-71e50668a735" providerId="ADAL" clId="{96180B0F-FD94-4895-9C61-6E04B7F80256}" dt="2024-09-20T01:15:50.634" v="3946" actId="47"/>
        <pc:sldMkLst>
          <pc:docMk/>
          <pc:sldMk cId="3822590587" sldId="9407"/>
        </pc:sldMkLst>
      </pc:sldChg>
      <pc:sldChg chg="add del">
        <pc:chgData name="Maria Kambourakis" userId="d2442809-3285-401f-a5ba-71e50668a735" providerId="ADAL" clId="{96180B0F-FD94-4895-9C61-6E04B7F80256}" dt="2024-09-20T01:09:17.875" v="3820" actId="47"/>
        <pc:sldMkLst>
          <pc:docMk/>
          <pc:sldMk cId="4051554324" sldId="9407"/>
        </pc:sldMkLst>
      </pc:sldChg>
      <pc:sldChg chg="add del">
        <pc:chgData name="Maria Kambourakis" userId="d2442809-3285-401f-a5ba-71e50668a735" providerId="ADAL" clId="{96180B0F-FD94-4895-9C61-6E04B7F80256}" dt="2024-09-22T22:57:06.824" v="4545"/>
        <pc:sldMkLst>
          <pc:docMk/>
          <pc:sldMk cId="3594687515" sldId="9408"/>
        </pc:sldMkLst>
      </pc:sldChg>
    </pc:docChg>
  </pc:docChgLst>
  <pc:docChgLst>
    <pc:chgData name="Maria Kambourakis" userId="d2442809-3285-401f-a5ba-71e50668a735" providerId="ADAL" clId="{A1E352D6-BC96-4513-A934-A34EC70D3DC3}"/>
    <pc:docChg chg="modSld">
      <pc:chgData name="Maria Kambourakis" userId="d2442809-3285-401f-a5ba-71e50668a735" providerId="ADAL" clId="{A1E352D6-BC96-4513-A934-A34EC70D3DC3}" dt="2024-09-23T00:50:48.427" v="1" actId="5793"/>
      <pc:docMkLst>
        <pc:docMk/>
      </pc:docMkLst>
      <pc:sldChg chg="modSp mod">
        <pc:chgData name="Maria Kambourakis" userId="d2442809-3285-401f-a5ba-71e50668a735" providerId="ADAL" clId="{A1E352D6-BC96-4513-A934-A34EC70D3DC3}" dt="2024-09-23T00:50:48.427" v="1" actId="5793"/>
        <pc:sldMkLst>
          <pc:docMk/>
          <pc:sldMk cId="1739195998" sldId="9406"/>
        </pc:sldMkLst>
        <pc:spChg chg="mod">
          <ac:chgData name="Maria Kambourakis" userId="d2442809-3285-401f-a5ba-71e50668a735" providerId="ADAL" clId="{A1E352D6-BC96-4513-A934-A34EC70D3DC3}" dt="2024-09-23T00:50:48.427" v="1" actId="5793"/>
          <ac:spMkLst>
            <pc:docMk/>
            <pc:sldMk cId="1739195998" sldId="9406"/>
            <ac:spMk id="4" creationId="{F5497DDA-9555-D4DF-A976-C4589DE37670}"/>
          </ac:spMkLst>
        </pc:spChg>
      </pc:sldChg>
    </pc:docChg>
  </pc:docChgLst>
  <pc:docChgLst>
    <pc:chgData name="Amanda Low" userId="S::amanda.low@cancervic.org.au::dfd0d397-d1dc-4908-b2e5-c3b9ad65da3c" providerId="AD" clId="Web-{D9113C7F-AACD-3D7A-CE07-4508D9B686AF}"/>
    <pc:docChg chg="modSld">
      <pc:chgData name="Amanda Low" userId="S::amanda.low@cancervic.org.au::dfd0d397-d1dc-4908-b2e5-c3b9ad65da3c" providerId="AD" clId="Web-{D9113C7F-AACD-3D7A-CE07-4508D9B686AF}" dt="2024-09-19T03:57:28.144" v="7"/>
      <pc:docMkLst>
        <pc:docMk/>
      </pc:docMkLst>
      <pc:sldChg chg="modSp">
        <pc:chgData name="Amanda Low" userId="S::amanda.low@cancervic.org.au::dfd0d397-d1dc-4908-b2e5-c3b9ad65da3c" providerId="AD" clId="Web-{D9113C7F-AACD-3D7A-CE07-4508D9B686AF}" dt="2024-09-19T03:57:28.144" v="7"/>
        <pc:sldMkLst>
          <pc:docMk/>
          <pc:sldMk cId="841410904" sldId="9374"/>
        </pc:sldMkLst>
        <pc:graphicFrameChg chg="mod modGraphic">
          <ac:chgData name="Amanda Low" userId="S::amanda.low@cancervic.org.au::dfd0d397-d1dc-4908-b2e5-c3b9ad65da3c" providerId="AD" clId="Web-{D9113C7F-AACD-3D7A-CE07-4508D9B686AF}" dt="2024-09-19T03:57:28.144" v="7"/>
          <ac:graphicFrameMkLst>
            <pc:docMk/>
            <pc:sldMk cId="841410904" sldId="9374"/>
            <ac:graphicFrameMk id="2" creationId="{84EAD658-1AF7-34D0-4791-A02A71329083}"/>
          </ac:graphicFrameMkLst>
        </pc:graphicFrameChg>
      </pc:sldChg>
    </pc:docChg>
  </pc:docChgLst>
  <pc:docChgLst>
    <pc:chgData name="Amanda Low" userId="dfd0d397-d1dc-4908-b2e5-c3b9ad65da3c" providerId="ADAL" clId="{61010CC1-6560-45B0-AB63-60A96A960B0B}"/>
    <pc:docChg chg="undo custSel modSld">
      <pc:chgData name="Amanda Low" userId="dfd0d397-d1dc-4908-b2e5-c3b9ad65da3c" providerId="ADAL" clId="{61010CC1-6560-45B0-AB63-60A96A960B0B}" dt="2024-09-19T04:26:29.567" v="4" actId="14734"/>
      <pc:docMkLst>
        <pc:docMk/>
      </pc:docMkLst>
      <pc:sldChg chg="modSp mod">
        <pc:chgData name="Amanda Low" userId="dfd0d397-d1dc-4908-b2e5-c3b9ad65da3c" providerId="ADAL" clId="{61010CC1-6560-45B0-AB63-60A96A960B0B}" dt="2024-09-19T04:15:07.704" v="2" actId="20577"/>
        <pc:sldMkLst>
          <pc:docMk/>
          <pc:sldMk cId="841410904" sldId="9374"/>
        </pc:sldMkLst>
        <pc:spChg chg="mod">
          <ac:chgData name="Amanda Low" userId="dfd0d397-d1dc-4908-b2e5-c3b9ad65da3c" providerId="ADAL" clId="{61010CC1-6560-45B0-AB63-60A96A960B0B}" dt="2024-09-19T04:15:07.704" v="2" actId="20577"/>
          <ac:spMkLst>
            <pc:docMk/>
            <pc:sldMk cId="841410904" sldId="9374"/>
            <ac:spMk id="4" creationId="{C1F3009D-D7C5-F442-0047-CD4A030A25C1}"/>
          </ac:spMkLst>
        </pc:spChg>
      </pc:sldChg>
      <pc:sldChg chg="modSp mod">
        <pc:chgData name="Amanda Low" userId="dfd0d397-d1dc-4908-b2e5-c3b9ad65da3c" providerId="ADAL" clId="{61010CC1-6560-45B0-AB63-60A96A960B0B}" dt="2024-09-19T04:26:29.567" v="4" actId="14734"/>
        <pc:sldMkLst>
          <pc:docMk/>
          <pc:sldMk cId="3358037179" sldId="9400"/>
        </pc:sldMkLst>
        <pc:graphicFrameChg chg="modGraphic">
          <ac:chgData name="Amanda Low" userId="dfd0d397-d1dc-4908-b2e5-c3b9ad65da3c" providerId="ADAL" clId="{61010CC1-6560-45B0-AB63-60A96A960B0B}" dt="2024-09-19T04:26:29.567" v="4" actId="14734"/>
          <ac:graphicFrameMkLst>
            <pc:docMk/>
            <pc:sldMk cId="3358037179" sldId="9400"/>
            <ac:graphicFrameMk id="2" creationId="{1E2535E9-61F4-523C-2C81-44AAD301D05C}"/>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0C13C5-16D2-4214-2824-B2B0B2C0EBE3}"/>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8BC9B30C-3E70-342E-ED71-6F788BEBFF9B}"/>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F949A50-F7FF-4DF6-A5AE-087011050B35}" type="datetimeFigureOut">
              <a:rPr lang="en-AU" smtClean="0"/>
              <a:t>23/09/2024</a:t>
            </a:fld>
            <a:endParaRPr lang="en-AU"/>
          </a:p>
        </p:txBody>
      </p:sp>
      <p:sp>
        <p:nvSpPr>
          <p:cNvPr id="4" name="Footer Placeholder 3">
            <a:extLst>
              <a:ext uri="{FF2B5EF4-FFF2-40B4-BE49-F238E27FC236}">
                <a16:creationId xmlns:a16="http://schemas.microsoft.com/office/drawing/2014/main" id="{850C88F8-40CE-158A-FF71-D4D7F33CACD7}"/>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69BC0D91-81CD-473E-91EF-4C89AB457CD4}"/>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C6AAB44-FC7E-4A6A-85D3-6AE1C9409DB5}" type="slidenum">
              <a:rPr lang="en-AU" smtClean="0"/>
              <a:t>‹#›</a:t>
            </a:fld>
            <a:endParaRPr lang="en-AU"/>
          </a:p>
        </p:txBody>
      </p:sp>
    </p:spTree>
    <p:extLst>
      <p:ext uri="{BB962C8B-B14F-4D97-AF65-F5344CB8AC3E}">
        <p14:creationId xmlns:p14="http://schemas.microsoft.com/office/powerpoint/2010/main" val="3519470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1F7BE82-E942-45C6-A349-8F6F87C4EBE6}" type="datetimeFigureOut">
              <a:rPr lang="en-AU" smtClean="0"/>
              <a:t>23/09/2024</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B8F7564-380B-4C7D-A65E-FFCE9C76F881}" type="slidenum">
              <a:rPr lang="en-AU" smtClean="0"/>
              <a:t>‹#›</a:t>
            </a:fld>
            <a:endParaRPr lang="en-AU"/>
          </a:p>
        </p:txBody>
      </p:sp>
    </p:spTree>
    <p:extLst>
      <p:ext uri="{BB962C8B-B14F-4D97-AF65-F5344CB8AC3E}">
        <p14:creationId xmlns:p14="http://schemas.microsoft.com/office/powerpoint/2010/main" val="1684519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25000"/>
              </a:lnSpc>
              <a:spcBef>
                <a:spcPts val="800"/>
              </a:spcBef>
              <a:spcAft>
                <a:spcPts val="0"/>
              </a:spcAft>
              <a:buClrTx/>
              <a:buSzTx/>
              <a:buFont typeface="Arial" panose="020B0604020202020204" pitchFamily="34" charset="0"/>
              <a:buNone/>
              <a:tabLst/>
              <a:defRPr/>
            </a:pPr>
            <a:fld id="{5B8F7564-380B-4C7D-A65E-FFCE9C76F881}" type="slidenum">
              <a:rPr kumimoji="0" lang="en-AU" sz="1200" b="0" i="0" u="none" strike="noStrike" kern="1200" cap="none" spc="-1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25000"/>
                </a:lnSpc>
                <a:spcBef>
                  <a:spcPts val="800"/>
                </a:spcBef>
                <a:spcAft>
                  <a:spcPts val="0"/>
                </a:spcAft>
                <a:buClrTx/>
                <a:buSzTx/>
                <a:buFont typeface="Arial" panose="020B0604020202020204" pitchFamily="34" charset="0"/>
                <a:buNone/>
                <a:tabLst/>
                <a:defRPr/>
              </a:pPr>
              <a:t>1</a:t>
            </a:fld>
            <a:endParaRPr kumimoji="0" lang="en-AU" sz="1200" b="0" i="0" u="none" strike="noStrike" kern="1200" cap="none" spc="-1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05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F7564-380B-4C7D-A65E-FFCE9C76F881}" type="slidenum">
              <a:rPr lang="en-AU" smtClean="0"/>
              <a:t>34</a:t>
            </a:fld>
            <a:endParaRPr lang="en-AU"/>
          </a:p>
        </p:txBody>
      </p:sp>
    </p:spTree>
    <p:extLst>
      <p:ext uri="{BB962C8B-B14F-4D97-AF65-F5344CB8AC3E}">
        <p14:creationId xmlns:p14="http://schemas.microsoft.com/office/powerpoint/2010/main" val="750480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F7564-380B-4C7D-A65E-FFCE9C76F881}" type="slidenum">
              <a:rPr lang="en-AU" smtClean="0"/>
              <a:t>2</a:t>
            </a:fld>
            <a:endParaRPr lang="en-AU"/>
          </a:p>
        </p:txBody>
      </p:sp>
    </p:spTree>
    <p:extLst>
      <p:ext uri="{BB962C8B-B14F-4D97-AF65-F5344CB8AC3E}">
        <p14:creationId xmlns:p14="http://schemas.microsoft.com/office/powerpoint/2010/main" val="3392839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F7564-380B-4C7D-A65E-FFCE9C76F881}" type="slidenum">
              <a:rPr lang="en-AU" smtClean="0"/>
              <a:t>3</a:t>
            </a:fld>
            <a:endParaRPr lang="en-AU"/>
          </a:p>
        </p:txBody>
      </p:sp>
    </p:spTree>
    <p:extLst>
      <p:ext uri="{BB962C8B-B14F-4D97-AF65-F5344CB8AC3E}">
        <p14:creationId xmlns:p14="http://schemas.microsoft.com/office/powerpoint/2010/main" val="340170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F7564-380B-4C7D-A65E-FFCE9C76F881}" type="slidenum">
              <a:rPr lang="en-AU" smtClean="0"/>
              <a:t>6</a:t>
            </a:fld>
            <a:endParaRPr lang="en-AU"/>
          </a:p>
        </p:txBody>
      </p:sp>
    </p:spTree>
    <p:extLst>
      <p:ext uri="{BB962C8B-B14F-4D97-AF65-F5344CB8AC3E}">
        <p14:creationId xmlns:p14="http://schemas.microsoft.com/office/powerpoint/2010/main" val="3022515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F7564-380B-4C7D-A65E-FFCE9C76F881}" type="slidenum">
              <a:rPr lang="en-AU" smtClean="0"/>
              <a:t>9</a:t>
            </a:fld>
            <a:endParaRPr lang="en-AU"/>
          </a:p>
        </p:txBody>
      </p:sp>
    </p:spTree>
    <p:extLst>
      <p:ext uri="{BB962C8B-B14F-4D97-AF65-F5344CB8AC3E}">
        <p14:creationId xmlns:p14="http://schemas.microsoft.com/office/powerpoint/2010/main" val="4265066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F7564-380B-4C7D-A65E-FFCE9C76F881}" type="slidenum">
              <a:rPr lang="en-AU" smtClean="0"/>
              <a:t>14</a:t>
            </a:fld>
            <a:endParaRPr lang="en-AU"/>
          </a:p>
        </p:txBody>
      </p:sp>
    </p:spTree>
    <p:extLst>
      <p:ext uri="{BB962C8B-B14F-4D97-AF65-F5344CB8AC3E}">
        <p14:creationId xmlns:p14="http://schemas.microsoft.com/office/powerpoint/2010/main" val="1111707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F7564-380B-4C7D-A65E-FFCE9C76F881}" type="slidenum">
              <a:rPr lang="en-AU" smtClean="0"/>
              <a:t>16</a:t>
            </a:fld>
            <a:endParaRPr lang="en-AU"/>
          </a:p>
        </p:txBody>
      </p:sp>
    </p:spTree>
    <p:extLst>
      <p:ext uri="{BB962C8B-B14F-4D97-AF65-F5344CB8AC3E}">
        <p14:creationId xmlns:p14="http://schemas.microsoft.com/office/powerpoint/2010/main" val="689761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F7564-380B-4C7D-A65E-FFCE9C76F881}" type="slidenum">
              <a:rPr lang="en-AU" smtClean="0"/>
              <a:t>24</a:t>
            </a:fld>
            <a:endParaRPr lang="en-AU"/>
          </a:p>
        </p:txBody>
      </p:sp>
    </p:spTree>
    <p:extLst>
      <p:ext uri="{BB962C8B-B14F-4D97-AF65-F5344CB8AC3E}">
        <p14:creationId xmlns:p14="http://schemas.microsoft.com/office/powerpoint/2010/main" val="2593401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8F7564-380B-4C7D-A65E-FFCE9C76F881}" type="slidenum">
              <a:rPr lang="en-AU" smtClean="0"/>
              <a:t>26</a:t>
            </a:fld>
            <a:endParaRPr lang="en-AU"/>
          </a:p>
        </p:txBody>
      </p:sp>
    </p:spTree>
    <p:extLst>
      <p:ext uri="{BB962C8B-B14F-4D97-AF65-F5344CB8AC3E}">
        <p14:creationId xmlns:p14="http://schemas.microsoft.com/office/powerpoint/2010/main" val="1371079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quit.org.au/" TargetMode="External"/><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quit.org.au/" TargetMode="External"/><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quit.org.au/" TargetMode="External"/><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quit.org.au/" TargetMode="Externa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quit.org.au/" TargetMode="Externa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quit.org.au/" TargetMode="External"/><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www.quit.org.au/" TargetMode="External"/><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quit.org.au/" TargetMode="External"/><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www.quit.org.au/" TargetMode="External"/><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www.quit.org.au/" TargetMode="External"/><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quit.org.au/" TargetMode="External"/><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quit.org.au/" TargetMode="External"/><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F5D3-7165-8F55-F7C3-FAB8EB6BCA86}"/>
              </a:ext>
            </a:extLst>
          </p:cNvPr>
          <p:cNvSpPr>
            <a:spLocks noGrp="1"/>
          </p:cNvSpPr>
          <p:nvPr>
            <p:ph type="ctrTitle"/>
          </p:nvPr>
        </p:nvSpPr>
        <p:spPr>
          <a:xfrm>
            <a:off x="666000" y="2479525"/>
            <a:ext cx="3600000" cy="1440000"/>
          </a:xfrm>
        </p:spPr>
        <p:txBody>
          <a:bodyPr anchor="b"/>
          <a:lstStyle>
            <a:lvl1pPr algn="l">
              <a:lnSpc>
                <a:spcPts val="4800"/>
              </a:lnSpc>
              <a:defRPr sz="4000" spc="-90" baseline="0">
                <a:solidFill>
                  <a:schemeClr val="bg1"/>
                </a:solidFill>
              </a:defRPr>
            </a:lvl1pPr>
          </a:lstStyle>
          <a:p>
            <a:r>
              <a:rPr lang="en-US"/>
              <a:t>Click to edit Master title style</a:t>
            </a:r>
            <a:endParaRPr lang="en-AU"/>
          </a:p>
        </p:txBody>
      </p:sp>
      <p:sp>
        <p:nvSpPr>
          <p:cNvPr id="21" name="Picture Placeholder 20">
            <a:extLst>
              <a:ext uri="{FF2B5EF4-FFF2-40B4-BE49-F238E27FC236}">
                <a16:creationId xmlns:a16="http://schemas.microsoft.com/office/drawing/2014/main" id="{99F3418B-14CE-3A9A-7AB4-C65EEDAC005C}"/>
              </a:ext>
            </a:extLst>
          </p:cNvPr>
          <p:cNvSpPr>
            <a:spLocks noGrp="1"/>
          </p:cNvSpPr>
          <p:nvPr>
            <p:ph type="pic" sz="quarter" idx="10" hasCustomPrompt="1"/>
          </p:nvPr>
        </p:nvSpPr>
        <p:spPr>
          <a:xfrm>
            <a:off x="6042534" y="551686"/>
            <a:ext cx="6149467" cy="5754624"/>
          </a:xfrm>
          <a:custGeom>
            <a:avLst/>
            <a:gdLst>
              <a:gd name="connsiteX0" fmla="*/ 2877312 w 6149467"/>
              <a:gd name="connsiteY0" fmla="*/ 0 h 5754624"/>
              <a:gd name="connsiteX1" fmla="*/ 6149467 w 6149467"/>
              <a:gd name="connsiteY1" fmla="*/ 0 h 5754624"/>
              <a:gd name="connsiteX2" fmla="*/ 6149467 w 6149467"/>
              <a:gd name="connsiteY2" fmla="*/ 5754624 h 5754624"/>
              <a:gd name="connsiteX3" fmla="*/ 2877312 w 6149467"/>
              <a:gd name="connsiteY3" fmla="*/ 5754624 h 5754624"/>
              <a:gd name="connsiteX4" fmla="*/ 0 w 6149467"/>
              <a:gd name="connsiteY4" fmla="*/ 2877312 h 5754624"/>
              <a:gd name="connsiteX5" fmla="*/ 2877312 w 6149467"/>
              <a:gd name="connsiteY5" fmla="*/ 0 h 575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9467" h="5754624">
                <a:moveTo>
                  <a:pt x="2877312" y="0"/>
                </a:moveTo>
                <a:lnTo>
                  <a:pt x="6149467" y="0"/>
                </a:lnTo>
                <a:lnTo>
                  <a:pt x="6149467" y="5754624"/>
                </a:lnTo>
                <a:lnTo>
                  <a:pt x="2877312" y="5754624"/>
                </a:lnTo>
                <a:cubicBezTo>
                  <a:pt x="1289304" y="5754624"/>
                  <a:pt x="0" y="4465320"/>
                  <a:pt x="0" y="2877312"/>
                </a:cubicBezTo>
                <a:cubicBezTo>
                  <a:pt x="0" y="1289304"/>
                  <a:pt x="1289304" y="0"/>
                  <a:pt x="2877312" y="0"/>
                </a:cubicBezTo>
                <a:close/>
              </a:path>
            </a:pathLst>
          </a:custGeom>
          <a:solidFill>
            <a:schemeClr val="bg1"/>
          </a:solidFill>
          <a:ln>
            <a:noFill/>
          </a:ln>
        </p:spPr>
        <p:txBody>
          <a:bodyPr wrap="square" lIns="1080000" tIns="1332000" rIns="612000">
            <a:noAutofit/>
          </a:bodyPr>
          <a:lstStyle>
            <a:lvl1pPr algn="just">
              <a:defRPr sz="1200"/>
            </a:lvl1pPr>
          </a:lstStyle>
          <a:p>
            <a:r>
              <a:rPr lang="en-US"/>
              <a:t>Click icon to add image or click on the picture placeholder and select Insert &gt; Picture for online images.  Click Format &gt; Crop &gt; Fill to resize/move the image inside the placeholder or to reset the image. If resizing the image, remember to hold your finger on the Shift key and drag a corner picture handle (this will keep the aspect ratio of the image locked).</a:t>
            </a:r>
            <a:endParaRPr lang="en-AU"/>
          </a:p>
        </p:txBody>
      </p:sp>
      <p:sp>
        <p:nvSpPr>
          <p:cNvPr id="5" name="Text Placeholder 4">
            <a:extLst>
              <a:ext uri="{FF2B5EF4-FFF2-40B4-BE49-F238E27FC236}">
                <a16:creationId xmlns:a16="http://schemas.microsoft.com/office/drawing/2014/main" id="{1565D5F1-8330-8A05-DADD-195CBE94C5F7}"/>
              </a:ext>
            </a:extLst>
          </p:cNvPr>
          <p:cNvSpPr>
            <a:spLocks noGrp="1"/>
          </p:cNvSpPr>
          <p:nvPr>
            <p:ph type="body" sz="quarter" idx="12"/>
          </p:nvPr>
        </p:nvSpPr>
        <p:spPr>
          <a:xfrm>
            <a:off x="666000" y="4247650"/>
            <a:ext cx="3060000" cy="1080000"/>
          </a:xfrm>
        </p:spPr>
        <p:txBody>
          <a:bodyPr/>
          <a:lstStyle>
            <a:lvl1pPr>
              <a:lnSpc>
                <a:spcPct val="105000"/>
              </a:lnSpc>
              <a:defRPr spc="0" baseline="0">
                <a:solidFill>
                  <a:schemeClr val="bg1"/>
                </a:solidFill>
              </a:defRPr>
            </a:lvl1pPr>
            <a:lvl2pPr>
              <a:lnSpc>
                <a:spcPct val="105000"/>
              </a:lnSpc>
              <a:defRPr spc="0" baseline="0">
                <a:solidFill>
                  <a:schemeClr val="bg1"/>
                </a:solidFill>
              </a:defRPr>
            </a:lvl2pPr>
            <a:lvl3pPr>
              <a:lnSpc>
                <a:spcPct val="105000"/>
              </a:lnSpc>
              <a:defRPr spc="0" baseline="0">
                <a:solidFill>
                  <a:schemeClr val="bg1"/>
                </a:solidFill>
              </a:defRPr>
            </a:lvl3pPr>
            <a:lvl4pPr>
              <a:lnSpc>
                <a:spcPct val="105000"/>
              </a:lnSpc>
              <a:defRPr spc="0" baseline="0">
                <a:solidFill>
                  <a:schemeClr val="bg1"/>
                </a:solidFill>
              </a:defRPr>
            </a:lvl4pPr>
            <a:lvl5pPr>
              <a:lnSpc>
                <a:spcPct val="105000"/>
              </a:lnSpc>
              <a:defRPr spc="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ext Placeholder 5">
            <a:extLst>
              <a:ext uri="{FF2B5EF4-FFF2-40B4-BE49-F238E27FC236}">
                <a16:creationId xmlns:a16="http://schemas.microsoft.com/office/drawing/2014/main" id="{8972792C-3351-D67A-0BEF-10C46FCAA433}"/>
              </a:ext>
            </a:extLst>
          </p:cNvPr>
          <p:cNvSpPr>
            <a:spLocks noGrp="1"/>
          </p:cNvSpPr>
          <p:nvPr>
            <p:ph type="body" sz="quarter" idx="16" hasCustomPrompt="1"/>
          </p:nvPr>
        </p:nvSpPr>
        <p:spPr>
          <a:xfrm>
            <a:off x="720000" y="1945438"/>
            <a:ext cx="896400" cy="291600"/>
          </a:xfrm>
          <a:prstGeom prst="roundRect">
            <a:avLst>
              <a:gd name="adj" fmla="val 50000"/>
            </a:avLst>
          </a:prstGeom>
          <a:solidFill>
            <a:schemeClr val="accent3"/>
          </a:solidFill>
          <a:ln>
            <a:noFill/>
          </a:ln>
        </p:spPr>
        <p:txBody>
          <a:bodyPr lIns="0" rIns="0" anchor="ctr"/>
          <a:lstStyle>
            <a:lvl1pPr algn="ctr">
              <a:lnSpc>
                <a:spcPct val="100000"/>
              </a:lnSpc>
              <a:spcBef>
                <a:spcPts val="0"/>
              </a:spcBef>
              <a:defRPr sz="1100" b="1">
                <a:solidFill>
                  <a:schemeClr val="bg1"/>
                </a:solidFill>
                <a:latin typeface="+mj-lt"/>
              </a:defRPr>
            </a:lvl1pPr>
          </a:lstStyle>
          <a:p>
            <a:pPr lvl="0"/>
            <a:r>
              <a:rPr lang="en-US"/>
              <a:t>Month Year</a:t>
            </a:r>
          </a:p>
        </p:txBody>
      </p:sp>
      <p:pic>
        <p:nvPicPr>
          <p:cNvPr id="6" name="Graphic 5">
            <a:extLst>
              <a:ext uri="{FF2B5EF4-FFF2-40B4-BE49-F238E27FC236}">
                <a16:creationId xmlns:a16="http://schemas.microsoft.com/office/drawing/2014/main" id="{503D1200-82C2-C52F-597E-771745034A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4622" y="5713248"/>
            <a:ext cx="1080000" cy="524118"/>
          </a:xfrm>
          <a:prstGeom prst="rect">
            <a:avLst/>
          </a:prstGeom>
        </p:spPr>
      </p:pic>
    </p:spTree>
    <p:extLst>
      <p:ext uri="{BB962C8B-B14F-4D97-AF65-F5344CB8AC3E}">
        <p14:creationId xmlns:p14="http://schemas.microsoft.com/office/powerpoint/2010/main" val="3684599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FF7B-0DA1-85B4-9DC9-26B1AA77C4A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63BB955-D225-8AEA-4BC9-EDC2E3856452}"/>
              </a:ext>
            </a:extLst>
          </p:cNvPr>
          <p:cNvSpPr>
            <a:spLocks noGrp="1"/>
          </p:cNvSpPr>
          <p:nvPr>
            <p:ph idx="1" hasCustomPrompt="1"/>
          </p:nvPr>
        </p:nvSpPr>
        <p:spPr/>
        <p:txBody>
          <a:bodyPr/>
          <a:lstStyle>
            <a:lvl1pPr>
              <a:defRPr/>
            </a:lvl1pPr>
          </a:lstStyle>
          <a:p>
            <a:pPr lvl="0"/>
            <a:r>
              <a:rPr lang="en-US"/>
              <a:t>Click an icon to add content, or insert text here.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2C11B7-81F0-0F1B-0D15-A8CA06232E9F}"/>
              </a:ext>
            </a:extLst>
          </p:cNvPr>
          <p:cNvSpPr>
            <a:spLocks noGrp="1"/>
          </p:cNvSpPr>
          <p:nvPr>
            <p:ph type="dt" sz="half" idx="10"/>
          </p:nvPr>
        </p:nvSpPr>
        <p:spPr/>
        <p:txBody>
          <a:bodyPr/>
          <a:lstStyle/>
          <a:p>
            <a:fld id="{275066F3-D32D-4EC0-BCAB-C11AB84C4329}" type="datetime1">
              <a:rPr lang="en-AU" smtClean="0"/>
              <a:t>23/09/2024</a:t>
            </a:fld>
            <a:endParaRPr lang="en-AU"/>
          </a:p>
        </p:txBody>
      </p:sp>
      <p:sp>
        <p:nvSpPr>
          <p:cNvPr id="5" name="Footer Placeholder 4">
            <a:extLst>
              <a:ext uri="{FF2B5EF4-FFF2-40B4-BE49-F238E27FC236}">
                <a16:creationId xmlns:a16="http://schemas.microsoft.com/office/drawing/2014/main" id="{A58D5EC5-3102-F30C-056C-E58D19CC90C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B1AE27-5361-DC4D-990B-60E98E0058EF}"/>
              </a:ext>
            </a:extLst>
          </p:cNvPr>
          <p:cNvSpPr>
            <a:spLocks noGrp="1"/>
          </p:cNvSpPr>
          <p:nvPr>
            <p:ph type="sldNum" sz="quarter" idx="12"/>
          </p:nvPr>
        </p:nvSpPr>
        <p:spPr/>
        <p:txBody>
          <a:bodyPr/>
          <a:lstStyle/>
          <a:p>
            <a:fld id="{CC0134D6-B4DA-48FE-93A1-590347F05470}" type="slidenum">
              <a:rPr lang="en-AU" smtClean="0"/>
              <a:t>‹#›</a:t>
            </a:fld>
            <a:endParaRPr lang="en-AU"/>
          </a:p>
        </p:txBody>
      </p:sp>
    </p:spTree>
    <p:extLst>
      <p:ext uri="{BB962C8B-B14F-4D97-AF65-F5344CB8AC3E}">
        <p14:creationId xmlns:p14="http://schemas.microsoft.com/office/powerpoint/2010/main" val="3837216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Larger Fo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3BB955-D225-8AEA-4BC9-EDC2E3856452}"/>
              </a:ext>
            </a:extLst>
          </p:cNvPr>
          <p:cNvSpPr>
            <a:spLocks noGrp="1"/>
          </p:cNvSpPr>
          <p:nvPr>
            <p:ph idx="1" hasCustomPrompt="1"/>
          </p:nvPr>
        </p:nvSpPr>
        <p:spPr>
          <a:xfrm>
            <a:off x="666000" y="2142000"/>
            <a:ext cx="9180000" cy="3925425"/>
          </a:xfrm>
        </p:spPr>
        <p:txBody>
          <a:bodyPr/>
          <a:lstStyle>
            <a:lvl1pPr>
              <a:lnSpc>
                <a:spcPct val="113000"/>
              </a:lnSpc>
              <a:spcBef>
                <a:spcPts val="1200"/>
              </a:spcBef>
              <a:defRPr sz="1600"/>
            </a:lvl1pPr>
            <a:lvl2pPr>
              <a:lnSpc>
                <a:spcPct val="113000"/>
              </a:lnSpc>
              <a:spcAft>
                <a:spcPts val="1500"/>
              </a:spcAft>
              <a:defRPr sz="1600"/>
            </a:lvl2pPr>
            <a:lvl3pPr>
              <a:lnSpc>
                <a:spcPct val="113000"/>
              </a:lnSpc>
              <a:defRPr sz="1600"/>
            </a:lvl3pPr>
            <a:lvl4pPr>
              <a:lnSpc>
                <a:spcPct val="113000"/>
              </a:lnSpc>
              <a:defRPr sz="1600"/>
            </a:lvl4pPr>
            <a:lvl5pPr>
              <a:lnSpc>
                <a:spcPct val="113000"/>
              </a:lnSpc>
              <a:defRPr sz="1600"/>
            </a:lvl5pPr>
          </a:lstStyle>
          <a:p>
            <a:pPr lvl="0"/>
            <a:r>
              <a:rPr lang="en-US"/>
              <a:t>Click an icon to add content, or insert text here.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2C11B7-81F0-0F1B-0D15-A8CA06232E9F}"/>
              </a:ext>
            </a:extLst>
          </p:cNvPr>
          <p:cNvSpPr>
            <a:spLocks noGrp="1"/>
          </p:cNvSpPr>
          <p:nvPr>
            <p:ph type="dt" sz="half" idx="10"/>
          </p:nvPr>
        </p:nvSpPr>
        <p:spPr/>
        <p:txBody>
          <a:bodyPr/>
          <a:lstStyle/>
          <a:p>
            <a:fld id="{2EA0670E-71DD-44C0-B62F-2B84B34C8485}" type="datetime1">
              <a:rPr lang="en-AU" smtClean="0"/>
              <a:t>23/09/2024</a:t>
            </a:fld>
            <a:endParaRPr lang="en-AU"/>
          </a:p>
        </p:txBody>
      </p:sp>
      <p:sp>
        <p:nvSpPr>
          <p:cNvPr id="5" name="Footer Placeholder 4">
            <a:extLst>
              <a:ext uri="{FF2B5EF4-FFF2-40B4-BE49-F238E27FC236}">
                <a16:creationId xmlns:a16="http://schemas.microsoft.com/office/drawing/2014/main" id="{A58D5EC5-3102-F30C-056C-E58D19CC90C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B1AE27-5361-DC4D-990B-60E98E0058EF}"/>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7" name="Title 6">
            <a:extLst>
              <a:ext uri="{FF2B5EF4-FFF2-40B4-BE49-F238E27FC236}">
                <a16:creationId xmlns:a16="http://schemas.microsoft.com/office/drawing/2014/main" id="{8F21C7D0-92A6-B680-BEA2-771F3BF03268}"/>
              </a:ext>
            </a:extLst>
          </p:cNvPr>
          <p:cNvSpPr>
            <a:spLocks noGrp="1"/>
          </p:cNvSpPr>
          <p:nvPr>
            <p:ph type="title"/>
          </p:nvPr>
        </p:nvSpPr>
        <p:spPr>
          <a:xfrm>
            <a:off x="666000" y="900000"/>
            <a:ext cx="9180000" cy="1080000"/>
          </a:xfrm>
        </p:spPr>
        <p:txBody>
          <a:bodyPr/>
          <a:lstStyle/>
          <a:p>
            <a:r>
              <a:rPr lang="en-US"/>
              <a:t>Click to edit Master title style</a:t>
            </a:r>
            <a:endParaRPr lang="en-AU"/>
          </a:p>
        </p:txBody>
      </p:sp>
    </p:spTree>
    <p:extLst>
      <p:ext uri="{BB962C8B-B14F-4D97-AF65-F5344CB8AC3E}">
        <p14:creationId xmlns:p14="http://schemas.microsoft.com/office/powerpoint/2010/main" val="3232422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F21E7B-B082-60E1-B02E-6EF8A2515E78}"/>
              </a:ext>
            </a:extLst>
          </p:cNvPr>
          <p:cNvSpPr>
            <a:spLocks noGrp="1"/>
          </p:cNvSpPr>
          <p:nvPr>
            <p:ph type="body" idx="1"/>
          </p:nvPr>
        </p:nvSpPr>
        <p:spPr>
          <a:xfrm>
            <a:off x="720000" y="1764000"/>
            <a:ext cx="5400000" cy="540000"/>
          </a:xfrm>
        </p:spPr>
        <p:txBody>
          <a:bodyPr anchor="b"/>
          <a:lstStyle>
            <a:lvl1pPr marL="0" indent="0">
              <a:buNone/>
              <a:defRPr sz="1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21D98D-E80F-C685-38DB-05693CBA4471}"/>
              </a:ext>
            </a:extLst>
          </p:cNvPr>
          <p:cNvSpPr>
            <a:spLocks noGrp="1"/>
          </p:cNvSpPr>
          <p:nvPr>
            <p:ph sz="half" idx="2" hasCustomPrompt="1"/>
          </p:nvPr>
        </p:nvSpPr>
        <p:spPr>
          <a:xfrm>
            <a:off x="720000" y="2304000"/>
            <a:ext cx="5400000" cy="3636000"/>
          </a:xfrm>
        </p:spPr>
        <p:txBody>
          <a:bodyPr/>
          <a:lstStyle/>
          <a:p>
            <a:pPr lvl="0"/>
            <a:r>
              <a:rPr lang="en-US"/>
              <a:t>Click an icon to add content, or insert text here.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F45BAD6-0B71-564D-C08C-E745EA1966D2}"/>
              </a:ext>
            </a:extLst>
          </p:cNvPr>
          <p:cNvSpPr>
            <a:spLocks noGrp="1"/>
          </p:cNvSpPr>
          <p:nvPr>
            <p:ph type="body" sz="quarter" idx="3"/>
          </p:nvPr>
        </p:nvSpPr>
        <p:spPr>
          <a:xfrm>
            <a:off x="6300000" y="1764000"/>
            <a:ext cx="5400000" cy="540000"/>
          </a:xfrm>
        </p:spPr>
        <p:txBody>
          <a:bodyPr anchor="b"/>
          <a:lstStyle>
            <a:lvl1pPr marL="0" indent="0">
              <a:buNone/>
              <a:defRPr sz="1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7D92C1-8429-70B6-B244-900685ACD437}"/>
              </a:ext>
            </a:extLst>
          </p:cNvPr>
          <p:cNvSpPr>
            <a:spLocks noGrp="1"/>
          </p:cNvSpPr>
          <p:nvPr>
            <p:ph sz="quarter" idx="4" hasCustomPrompt="1"/>
          </p:nvPr>
        </p:nvSpPr>
        <p:spPr>
          <a:xfrm>
            <a:off x="6300000" y="2304000"/>
            <a:ext cx="5400000" cy="3636000"/>
          </a:xfrm>
        </p:spPr>
        <p:txBody>
          <a:bodyPr/>
          <a:lstStyle/>
          <a:p>
            <a:pPr lvl="0"/>
            <a:r>
              <a:rPr lang="en-US"/>
              <a:t>Click an icon to add content, or insert text here.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474D7FB-4815-1EF9-CDA3-1F48DB03071B}"/>
              </a:ext>
            </a:extLst>
          </p:cNvPr>
          <p:cNvSpPr>
            <a:spLocks noGrp="1"/>
          </p:cNvSpPr>
          <p:nvPr>
            <p:ph type="dt" sz="half" idx="10"/>
          </p:nvPr>
        </p:nvSpPr>
        <p:spPr/>
        <p:txBody>
          <a:bodyPr/>
          <a:lstStyle/>
          <a:p>
            <a:fld id="{D1B6A145-09FF-4F10-9139-08970D646533}" type="datetime1">
              <a:rPr lang="en-AU" smtClean="0"/>
              <a:t>23/09/2024</a:t>
            </a:fld>
            <a:endParaRPr lang="en-AU"/>
          </a:p>
        </p:txBody>
      </p:sp>
      <p:sp>
        <p:nvSpPr>
          <p:cNvPr id="8" name="Footer Placeholder 7">
            <a:extLst>
              <a:ext uri="{FF2B5EF4-FFF2-40B4-BE49-F238E27FC236}">
                <a16:creationId xmlns:a16="http://schemas.microsoft.com/office/drawing/2014/main" id="{558AACB7-A7B2-80EA-ED15-4782E9F0543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BE8F0E1-3B5A-6C0A-A4EF-4CC2BBC670F8}"/>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2" name="Title 1">
            <a:extLst>
              <a:ext uri="{FF2B5EF4-FFF2-40B4-BE49-F238E27FC236}">
                <a16:creationId xmlns:a16="http://schemas.microsoft.com/office/drawing/2014/main" id="{4E681579-E2D4-DC72-4123-A66D8BC80608}"/>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672000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E1715A-37ED-9666-F066-0DB643CBCDE0}"/>
              </a:ext>
            </a:extLst>
          </p:cNvPr>
          <p:cNvSpPr>
            <a:spLocks noGrp="1"/>
          </p:cNvSpPr>
          <p:nvPr>
            <p:ph sz="half" idx="1" hasCustomPrompt="1"/>
          </p:nvPr>
        </p:nvSpPr>
        <p:spPr>
          <a:xfrm>
            <a:off x="720000" y="1764000"/>
            <a:ext cx="5400000" cy="4176000"/>
          </a:xfrm>
        </p:spPr>
        <p:txBody>
          <a:bodyPr/>
          <a:lstStyle/>
          <a:p>
            <a:pPr lvl="0"/>
            <a:r>
              <a:rPr lang="en-US"/>
              <a:t>Click an icon to add content, or insert text here.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E9B4B24-94F8-F9B5-0757-A2F2E149AFCF}"/>
              </a:ext>
            </a:extLst>
          </p:cNvPr>
          <p:cNvSpPr>
            <a:spLocks noGrp="1"/>
          </p:cNvSpPr>
          <p:nvPr>
            <p:ph sz="half" idx="2" hasCustomPrompt="1"/>
          </p:nvPr>
        </p:nvSpPr>
        <p:spPr>
          <a:xfrm>
            <a:off x="6300000" y="1764000"/>
            <a:ext cx="5400000" cy="4176000"/>
          </a:xfrm>
        </p:spPr>
        <p:txBody>
          <a:bodyPr/>
          <a:lstStyle/>
          <a:p>
            <a:pPr lvl="0"/>
            <a:r>
              <a:rPr lang="en-US"/>
              <a:t>Click an icon to add content, or insert text here.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694D19C-FDFB-8279-BC6A-9F11FD3AF763}"/>
              </a:ext>
            </a:extLst>
          </p:cNvPr>
          <p:cNvSpPr>
            <a:spLocks noGrp="1"/>
          </p:cNvSpPr>
          <p:nvPr>
            <p:ph type="dt" sz="half" idx="10"/>
          </p:nvPr>
        </p:nvSpPr>
        <p:spPr/>
        <p:txBody>
          <a:bodyPr/>
          <a:lstStyle/>
          <a:p>
            <a:fld id="{10D03F27-F432-4A90-9F35-239186F05692}" type="datetime1">
              <a:rPr lang="en-AU" smtClean="0"/>
              <a:t>23/09/2024</a:t>
            </a:fld>
            <a:endParaRPr lang="en-AU"/>
          </a:p>
        </p:txBody>
      </p:sp>
      <p:sp>
        <p:nvSpPr>
          <p:cNvPr id="6" name="Footer Placeholder 5">
            <a:extLst>
              <a:ext uri="{FF2B5EF4-FFF2-40B4-BE49-F238E27FC236}">
                <a16:creationId xmlns:a16="http://schemas.microsoft.com/office/drawing/2014/main" id="{7CAF486F-C87E-DB49-70A6-9661ED22505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444268E-B2F7-473E-87CE-E0CFA66F9D4E}"/>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8" name="Title 7">
            <a:extLst>
              <a:ext uri="{FF2B5EF4-FFF2-40B4-BE49-F238E27FC236}">
                <a16:creationId xmlns:a16="http://schemas.microsoft.com/office/drawing/2014/main" id="{882470B5-33B9-14DF-7E92-5AF0C0A9E298}"/>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511947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Half Grey/Half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C50D338-DD5A-8D4E-E599-19C62CABAF7F}"/>
              </a:ext>
            </a:extLst>
          </p:cNvPr>
          <p:cNvSpPr/>
          <p:nvPr userDrawn="1"/>
        </p:nvSpPr>
        <p:spPr>
          <a:xfrm>
            <a:off x="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1DAFF7B-0DA1-85B4-9DC9-26B1AA77C4A6}"/>
              </a:ext>
            </a:extLst>
          </p:cNvPr>
          <p:cNvSpPr>
            <a:spLocks noGrp="1"/>
          </p:cNvSpPr>
          <p:nvPr>
            <p:ph type="title"/>
          </p:nvPr>
        </p:nvSpPr>
        <p:spPr>
          <a:xfrm>
            <a:off x="665999" y="900000"/>
            <a:ext cx="4499999" cy="1008000"/>
          </a:xfrm>
        </p:spPr>
        <p:txBody>
          <a:bodyPr/>
          <a:lstStyle/>
          <a:p>
            <a:r>
              <a:rPr lang="en-US"/>
              <a:t>Click to edit Master title style</a:t>
            </a:r>
            <a:endParaRPr lang="en-AU"/>
          </a:p>
        </p:txBody>
      </p:sp>
      <p:sp>
        <p:nvSpPr>
          <p:cNvPr id="4" name="Date Placeholder 3">
            <a:extLst>
              <a:ext uri="{FF2B5EF4-FFF2-40B4-BE49-F238E27FC236}">
                <a16:creationId xmlns:a16="http://schemas.microsoft.com/office/drawing/2014/main" id="{6B2C11B7-81F0-0F1B-0D15-A8CA06232E9F}"/>
              </a:ext>
            </a:extLst>
          </p:cNvPr>
          <p:cNvSpPr>
            <a:spLocks noGrp="1"/>
          </p:cNvSpPr>
          <p:nvPr>
            <p:ph type="dt" sz="half" idx="10"/>
          </p:nvPr>
        </p:nvSpPr>
        <p:spPr/>
        <p:txBody>
          <a:bodyPr/>
          <a:lstStyle/>
          <a:p>
            <a:fld id="{275066F3-D32D-4EC0-BCAB-C11AB84C4329}" type="datetime1">
              <a:rPr lang="en-AU" smtClean="0"/>
              <a:t>23/09/2024</a:t>
            </a:fld>
            <a:endParaRPr lang="en-AU"/>
          </a:p>
        </p:txBody>
      </p:sp>
      <p:sp>
        <p:nvSpPr>
          <p:cNvPr id="5" name="Footer Placeholder 4">
            <a:extLst>
              <a:ext uri="{FF2B5EF4-FFF2-40B4-BE49-F238E27FC236}">
                <a16:creationId xmlns:a16="http://schemas.microsoft.com/office/drawing/2014/main" id="{A58D5EC5-3102-F30C-056C-E58D19CC90C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B1AE27-5361-DC4D-990B-60E98E0058EF}"/>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8" name="Text Placeholder 7">
            <a:extLst>
              <a:ext uri="{FF2B5EF4-FFF2-40B4-BE49-F238E27FC236}">
                <a16:creationId xmlns:a16="http://schemas.microsoft.com/office/drawing/2014/main" id="{5867F65C-E0E0-9601-59A4-548D8A97DF85}"/>
              </a:ext>
            </a:extLst>
          </p:cNvPr>
          <p:cNvSpPr>
            <a:spLocks noGrp="1"/>
          </p:cNvSpPr>
          <p:nvPr>
            <p:ph type="body" sz="quarter" idx="13" hasCustomPrompt="1"/>
          </p:nvPr>
        </p:nvSpPr>
        <p:spPr>
          <a:xfrm>
            <a:off x="666750" y="2159999"/>
            <a:ext cx="4500000" cy="3960000"/>
          </a:xfrm>
        </p:spPr>
        <p:txBody>
          <a:body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13">
            <a:extLst>
              <a:ext uri="{FF2B5EF4-FFF2-40B4-BE49-F238E27FC236}">
                <a16:creationId xmlns:a16="http://schemas.microsoft.com/office/drawing/2014/main" id="{5C4B3B6C-8F95-A181-7E58-7F4A59FD0B6D}"/>
              </a:ext>
            </a:extLst>
          </p:cNvPr>
          <p:cNvSpPr>
            <a:spLocks noGrp="1"/>
          </p:cNvSpPr>
          <p:nvPr>
            <p:ph sz="quarter" idx="14" hasCustomPrompt="1"/>
          </p:nvPr>
        </p:nvSpPr>
        <p:spPr>
          <a:xfrm>
            <a:off x="6869113" y="1435396"/>
            <a:ext cx="4498975" cy="4684418"/>
          </a:xfrm>
        </p:spPr>
        <p:txBody>
          <a:bodyPr/>
          <a:lstStyle/>
          <a:p>
            <a:pPr lvl="0"/>
            <a:r>
              <a:rPr lang="en-US"/>
              <a:t>Click an icon to add content, or insert text here.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52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FF7B-0DA1-85B4-9DC9-26B1AA77C4A6}"/>
              </a:ext>
            </a:extLst>
          </p:cNvPr>
          <p:cNvSpPr>
            <a:spLocks noGrp="1"/>
          </p:cNvSpPr>
          <p:nvPr>
            <p:ph type="title"/>
          </p:nvPr>
        </p:nvSpPr>
        <p:spPr/>
        <p:txBody>
          <a:bodyPr/>
          <a:lstStyle/>
          <a:p>
            <a:r>
              <a:rPr lang="en-US"/>
              <a:t>Click to edit Master title style</a:t>
            </a:r>
            <a:endParaRPr lang="en-AU"/>
          </a:p>
        </p:txBody>
      </p:sp>
      <p:sp>
        <p:nvSpPr>
          <p:cNvPr id="4" name="Date Placeholder 3">
            <a:extLst>
              <a:ext uri="{FF2B5EF4-FFF2-40B4-BE49-F238E27FC236}">
                <a16:creationId xmlns:a16="http://schemas.microsoft.com/office/drawing/2014/main" id="{6B2C11B7-81F0-0F1B-0D15-A8CA06232E9F}"/>
              </a:ext>
            </a:extLst>
          </p:cNvPr>
          <p:cNvSpPr>
            <a:spLocks noGrp="1"/>
          </p:cNvSpPr>
          <p:nvPr>
            <p:ph type="dt" sz="half" idx="10"/>
          </p:nvPr>
        </p:nvSpPr>
        <p:spPr/>
        <p:txBody>
          <a:bodyPr/>
          <a:lstStyle/>
          <a:p>
            <a:fld id="{275066F3-D32D-4EC0-BCAB-C11AB84C4329}" type="datetime1">
              <a:rPr lang="en-AU" smtClean="0"/>
              <a:t>23/09/2024</a:t>
            </a:fld>
            <a:endParaRPr lang="en-AU"/>
          </a:p>
        </p:txBody>
      </p:sp>
      <p:sp>
        <p:nvSpPr>
          <p:cNvPr id="5" name="Footer Placeholder 4">
            <a:extLst>
              <a:ext uri="{FF2B5EF4-FFF2-40B4-BE49-F238E27FC236}">
                <a16:creationId xmlns:a16="http://schemas.microsoft.com/office/drawing/2014/main" id="{A58D5EC5-3102-F30C-056C-E58D19CC90C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B1AE27-5361-DC4D-990B-60E98E0058EF}"/>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9" name="Chart Placeholder 8">
            <a:extLst>
              <a:ext uri="{FF2B5EF4-FFF2-40B4-BE49-F238E27FC236}">
                <a16:creationId xmlns:a16="http://schemas.microsoft.com/office/drawing/2014/main" id="{A5DA9A71-ED10-85EE-BEDD-1245222B2486}"/>
              </a:ext>
            </a:extLst>
          </p:cNvPr>
          <p:cNvSpPr>
            <a:spLocks noGrp="1"/>
          </p:cNvSpPr>
          <p:nvPr>
            <p:ph type="chart" sz="quarter" idx="14"/>
          </p:nvPr>
        </p:nvSpPr>
        <p:spPr>
          <a:xfrm>
            <a:off x="719876" y="2104487"/>
            <a:ext cx="10979999" cy="3835938"/>
          </a:xfrm>
        </p:spPr>
        <p:txBody>
          <a:bodyPr/>
          <a:lstStyle/>
          <a:p>
            <a:r>
              <a:rPr lang="en-US"/>
              <a:t>Click icon to add chart</a:t>
            </a:r>
            <a:endParaRPr lang="en-AU"/>
          </a:p>
        </p:txBody>
      </p:sp>
      <p:sp>
        <p:nvSpPr>
          <p:cNvPr id="11" name="Text Placeholder 10">
            <a:extLst>
              <a:ext uri="{FF2B5EF4-FFF2-40B4-BE49-F238E27FC236}">
                <a16:creationId xmlns:a16="http://schemas.microsoft.com/office/drawing/2014/main" id="{D3983B57-3FAC-7361-3CEF-722244ACD026}"/>
              </a:ext>
            </a:extLst>
          </p:cNvPr>
          <p:cNvSpPr>
            <a:spLocks noGrp="1"/>
          </p:cNvSpPr>
          <p:nvPr>
            <p:ph type="body" sz="quarter" idx="15" hasCustomPrompt="1"/>
          </p:nvPr>
        </p:nvSpPr>
        <p:spPr>
          <a:xfrm>
            <a:off x="860400" y="1742945"/>
            <a:ext cx="864000" cy="262095"/>
          </a:xfrm>
          <a:prstGeom prst="roundRect">
            <a:avLst>
              <a:gd name="adj" fmla="val 44071"/>
            </a:avLst>
          </a:prstGeom>
          <a:solidFill>
            <a:schemeClr val="accent1"/>
          </a:solidFill>
          <a:ln>
            <a:noFill/>
          </a:ln>
        </p:spPr>
        <p:txBody>
          <a:bodyPr wrap="none" lIns="36000" rIns="36000" anchor="ctr">
            <a:noAutofit/>
          </a:bodyPr>
          <a:lstStyle>
            <a:lvl1pPr algn="ctr">
              <a:lnSpc>
                <a:spcPct val="100000"/>
              </a:lnSpc>
              <a:spcBef>
                <a:spcPts val="0"/>
              </a:spcBef>
              <a:defRPr lang="en-US" sz="800" b="1" kern="1200" spc="-10" baseline="0" smtClean="0">
                <a:solidFill>
                  <a:schemeClr val="bg1"/>
                </a:solidFill>
                <a:latin typeface="+mn-lt"/>
                <a:ea typeface="+mn-ea"/>
                <a:cs typeface="+mn-cs"/>
              </a:defRPr>
            </a:lvl1pPr>
          </a:lstStyle>
          <a:p>
            <a:pPr lvl="0"/>
            <a:r>
              <a:rPr lang="en-US"/>
              <a:t>Chart title</a:t>
            </a:r>
          </a:p>
        </p:txBody>
      </p:sp>
    </p:spTree>
    <p:extLst>
      <p:ext uri="{BB962C8B-B14F-4D97-AF65-F5344CB8AC3E}">
        <p14:creationId xmlns:p14="http://schemas.microsoft.com/office/powerpoint/2010/main" val="323005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with Text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C50D338-DD5A-8D4E-E599-19C62CABAF7F}"/>
              </a:ext>
            </a:extLst>
          </p:cNvPr>
          <p:cNvSpPr/>
          <p:nvPr userDrawn="1"/>
        </p:nvSpPr>
        <p:spPr>
          <a:xfrm>
            <a:off x="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1DAFF7B-0DA1-85B4-9DC9-26B1AA77C4A6}"/>
              </a:ext>
            </a:extLst>
          </p:cNvPr>
          <p:cNvSpPr>
            <a:spLocks noGrp="1"/>
          </p:cNvSpPr>
          <p:nvPr>
            <p:ph type="title"/>
          </p:nvPr>
        </p:nvSpPr>
        <p:spPr>
          <a:xfrm>
            <a:off x="665999" y="900000"/>
            <a:ext cx="4499999" cy="1008000"/>
          </a:xfrm>
        </p:spPr>
        <p:txBody>
          <a:bodyPr/>
          <a:lstStyle/>
          <a:p>
            <a:r>
              <a:rPr lang="en-US"/>
              <a:t>Click to edit Master title style</a:t>
            </a:r>
            <a:endParaRPr lang="en-AU"/>
          </a:p>
        </p:txBody>
      </p:sp>
      <p:sp>
        <p:nvSpPr>
          <p:cNvPr id="4" name="Date Placeholder 3">
            <a:extLst>
              <a:ext uri="{FF2B5EF4-FFF2-40B4-BE49-F238E27FC236}">
                <a16:creationId xmlns:a16="http://schemas.microsoft.com/office/drawing/2014/main" id="{6B2C11B7-81F0-0F1B-0D15-A8CA06232E9F}"/>
              </a:ext>
            </a:extLst>
          </p:cNvPr>
          <p:cNvSpPr>
            <a:spLocks noGrp="1"/>
          </p:cNvSpPr>
          <p:nvPr>
            <p:ph type="dt" sz="half" idx="10"/>
          </p:nvPr>
        </p:nvSpPr>
        <p:spPr/>
        <p:txBody>
          <a:bodyPr/>
          <a:lstStyle/>
          <a:p>
            <a:fld id="{275066F3-D32D-4EC0-BCAB-C11AB84C4329}" type="datetime1">
              <a:rPr lang="en-AU" smtClean="0"/>
              <a:t>23/09/2024</a:t>
            </a:fld>
            <a:endParaRPr lang="en-AU"/>
          </a:p>
        </p:txBody>
      </p:sp>
      <p:sp>
        <p:nvSpPr>
          <p:cNvPr id="5" name="Footer Placeholder 4">
            <a:extLst>
              <a:ext uri="{FF2B5EF4-FFF2-40B4-BE49-F238E27FC236}">
                <a16:creationId xmlns:a16="http://schemas.microsoft.com/office/drawing/2014/main" id="{A58D5EC5-3102-F30C-056C-E58D19CC90C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B1AE27-5361-DC4D-990B-60E98E0058EF}"/>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8" name="Text Placeholder 7">
            <a:extLst>
              <a:ext uri="{FF2B5EF4-FFF2-40B4-BE49-F238E27FC236}">
                <a16:creationId xmlns:a16="http://schemas.microsoft.com/office/drawing/2014/main" id="{5867F65C-E0E0-9601-59A4-548D8A97DF85}"/>
              </a:ext>
            </a:extLst>
          </p:cNvPr>
          <p:cNvSpPr>
            <a:spLocks noGrp="1"/>
          </p:cNvSpPr>
          <p:nvPr>
            <p:ph type="body" sz="quarter" idx="13" hasCustomPrompt="1"/>
          </p:nvPr>
        </p:nvSpPr>
        <p:spPr>
          <a:xfrm>
            <a:off x="666750" y="2159999"/>
            <a:ext cx="4500000" cy="3960000"/>
          </a:xfrm>
        </p:spPr>
        <p:txBody>
          <a:body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hart Placeholder 9">
            <a:extLst>
              <a:ext uri="{FF2B5EF4-FFF2-40B4-BE49-F238E27FC236}">
                <a16:creationId xmlns:a16="http://schemas.microsoft.com/office/drawing/2014/main" id="{6F0C797C-E4C0-F86D-4B8E-E290372FD4B4}"/>
              </a:ext>
            </a:extLst>
          </p:cNvPr>
          <p:cNvSpPr>
            <a:spLocks noGrp="1"/>
          </p:cNvSpPr>
          <p:nvPr>
            <p:ph type="chart" sz="quarter" idx="14"/>
          </p:nvPr>
        </p:nvSpPr>
        <p:spPr>
          <a:xfrm>
            <a:off x="6924673" y="1836000"/>
            <a:ext cx="4428000" cy="3329156"/>
          </a:xfrm>
        </p:spPr>
        <p:txBody>
          <a:bodyPr/>
          <a:lstStyle/>
          <a:p>
            <a:r>
              <a:rPr lang="en-US"/>
              <a:t>Click icon to add chart</a:t>
            </a:r>
            <a:endParaRPr lang="en-AU"/>
          </a:p>
        </p:txBody>
      </p:sp>
      <p:sp>
        <p:nvSpPr>
          <p:cNvPr id="12" name="Text Placeholder 10">
            <a:extLst>
              <a:ext uri="{FF2B5EF4-FFF2-40B4-BE49-F238E27FC236}">
                <a16:creationId xmlns:a16="http://schemas.microsoft.com/office/drawing/2014/main" id="{255F7832-21B3-F1ED-D4FE-76184DA3A22C}"/>
              </a:ext>
            </a:extLst>
          </p:cNvPr>
          <p:cNvSpPr>
            <a:spLocks noGrp="1"/>
          </p:cNvSpPr>
          <p:nvPr>
            <p:ph type="body" sz="quarter" idx="15" hasCustomPrompt="1"/>
          </p:nvPr>
        </p:nvSpPr>
        <p:spPr>
          <a:xfrm>
            <a:off x="7760308" y="1459505"/>
            <a:ext cx="864000" cy="262095"/>
          </a:xfrm>
          <a:prstGeom prst="roundRect">
            <a:avLst>
              <a:gd name="adj" fmla="val 44071"/>
            </a:avLst>
          </a:prstGeom>
          <a:solidFill>
            <a:schemeClr val="accent1"/>
          </a:solidFill>
          <a:ln>
            <a:noFill/>
          </a:ln>
        </p:spPr>
        <p:txBody>
          <a:bodyPr wrap="none" lIns="36000" rIns="36000" anchor="ctr">
            <a:noAutofit/>
          </a:bodyPr>
          <a:lstStyle>
            <a:lvl1pPr algn="ctr">
              <a:lnSpc>
                <a:spcPct val="100000"/>
              </a:lnSpc>
              <a:spcBef>
                <a:spcPts val="0"/>
              </a:spcBef>
              <a:defRPr lang="en-US" sz="800" b="1" kern="1200" spc="-10" baseline="0" smtClean="0">
                <a:solidFill>
                  <a:schemeClr val="bg1"/>
                </a:solidFill>
                <a:latin typeface="+mn-lt"/>
                <a:ea typeface="+mn-ea"/>
                <a:cs typeface="+mn-cs"/>
              </a:defRPr>
            </a:lvl1pPr>
          </a:lstStyle>
          <a:p>
            <a:pPr lvl="0"/>
            <a:r>
              <a:rPr lang="en-US"/>
              <a:t>Chart title</a:t>
            </a:r>
          </a:p>
        </p:txBody>
      </p:sp>
    </p:spTree>
    <p:extLst>
      <p:ext uri="{BB962C8B-B14F-4D97-AF65-F5344CB8AC3E}">
        <p14:creationId xmlns:p14="http://schemas.microsoft.com/office/powerpoint/2010/main" val="2225209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ull Text with Icons">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4474D7FB-4815-1EF9-CDA3-1F48DB03071B}"/>
              </a:ext>
            </a:extLst>
          </p:cNvPr>
          <p:cNvSpPr>
            <a:spLocks noGrp="1"/>
          </p:cNvSpPr>
          <p:nvPr>
            <p:ph type="dt" sz="half" idx="10"/>
          </p:nvPr>
        </p:nvSpPr>
        <p:spPr/>
        <p:txBody>
          <a:bodyPr/>
          <a:lstStyle/>
          <a:p>
            <a:fld id="{D1B6A145-09FF-4F10-9139-08970D646533}" type="datetime1">
              <a:rPr lang="en-AU" smtClean="0"/>
              <a:t>23/09/2024</a:t>
            </a:fld>
            <a:endParaRPr lang="en-AU"/>
          </a:p>
        </p:txBody>
      </p:sp>
      <p:sp>
        <p:nvSpPr>
          <p:cNvPr id="8" name="Footer Placeholder 7">
            <a:extLst>
              <a:ext uri="{FF2B5EF4-FFF2-40B4-BE49-F238E27FC236}">
                <a16:creationId xmlns:a16="http://schemas.microsoft.com/office/drawing/2014/main" id="{558AACB7-A7B2-80EA-ED15-4782E9F0543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BE8F0E1-3B5A-6C0A-A4EF-4CC2BBC670F8}"/>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10" name="Title 9">
            <a:extLst>
              <a:ext uri="{FF2B5EF4-FFF2-40B4-BE49-F238E27FC236}">
                <a16:creationId xmlns:a16="http://schemas.microsoft.com/office/drawing/2014/main" id="{DF54E13A-E011-8D82-F325-DE37A467AF99}"/>
              </a:ext>
            </a:extLst>
          </p:cNvPr>
          <p:cNvSpPr>
            <a:spLocks noGrp="1"/>
          </p:cNvSpPr>
          <p:nvPr>
            <p:ph type="title"/>
          </p:nvPr>
        </p:nvSpPr>
        <p:spPr>
          <a:xfrm>
            <a:off x="684000" y="666000"/>
            <a:ext cx="9180000" cy="1008000"/>
          </a:xfrm>
        </p:spPr>
        <p:txBody>
          <a:bodyPr/>
          <a:lstStyle/>
          <a:p>
            <a:r>
              <a:rPr lang="en-US"/>
              <a:t>Click to edit Master title style</a:t>
            </a:r>
            <a:endParaRPr lang="en-AU"/>
          </a:p>
        </p:txBody>
      </p:sp>
      <p:sp>
        <p:nvSpPr>
          <p:cNvPr id="11" name="Picture Placeholder 10">
            <a:extLst>
              <a:ext uri="{FF2B5EF4-FFF2-40B4-BE49-F238E27FC236}">
                <a16:creationId xmlns:a16="http://schemas.microsoft.com/office/drawing/2014/main" id="{2701378D-EC2D-E52C-D608-EDC5D81DFBCB}"/>
              </a:ext>
            </a:extLst>
          </p:cNvPr>
          <p:cNvSpPr>
            <a:spLocks noGrp="1"/>
          </p:cNvSpPr>
          <p:nvPr>
            <p:ph type="pic" sz="quarter" idx="13" hasCustomPrompt="1"/>
          </p:nvPr>
        </p:nvSpPr>
        <p:spPr>
          <a:xfrm>
            <a:off x="684000" y="2088000"/>
            <a:ext cx="864000" cy="864000"/>
          </a:xfrm>
        </p:spPr>
        <p:txBody>
          <a:bodyPr/>
          <a:lstStyle>
            <a:lvl1pPr algn="ctr">
              <a:lnSpc>
                <a:spcPct val="100000"/>
              </a:lnSpc>
              <a:spcBef>
                <a:spcPts val="0"/>
              </a:spcBef>
              <a:defRPr sz="900"/>
            </a:lvl1pPr>
          </a:lstStyle>
          <a:p>
            <a:r>
              <a:rPr lang="en-US"/>
              <a:t>Click icon to add icon, then click Crop &gt; Fit.</a:t>
            </a:r>
            <a:endParaRPr lang="en-AU"/>
          </a:p>
        </p:txBody>
      </p:sp>
      <p:sp>
        <p:nvSpPr>
          <p:cNvPr id="13" name="Picture Placeholder 10">
            <a:extLst>
              <a:ext uri="{FF2B5EF4-FFF2-40B4-BE49-F238E27FC236}">
                <a16:creationId xmlns:a16="http://schemas.microsoft.com/office/drawing/2014/main" id="{0E4CB9DB-3A54-1450-CB3E-0744ECD07733}"/>
              </a:ext>
            </a:extLst>
          </p:cNvPr>
          <p:cNvSpPr>
            <a:spLocks noGrp="1"/>
          </p:cNvSpPr>
          <p:nvPr>
            <p:ph type="pic" sz="quarter" idx="14" hasCustomPrompt="1"/>
          </p:nvPr>
        </p:nvSpPr>
        <p:spPr>
          <a:xfrm>
            <a:off x="6120000" y="2088000"/>
            <a:ext cx="864000" cy="864000"/>
          </a:xfrm>
        </p:spPr>
        <p:txBody>
          <a:bodyPr/>
          <a:lstStyle>
            <a:lvl1pPr algn="ctr">
              <a:lnSpc>
                <a:spcPct val="100000"/>
              </a:lnSpc>
              <a:spcBef>
                <a:spcPts val="0"/>
              </a:spcBef>
              <a:defRPr sz="900"/>
            </a:lvl1pPr>
          </a:lstStyle>
          <a:p>
            <a:r>
              <a:rPr lang="en-US"/>
              <a:t>Click icon to add icon, then click Crop &gt; Fit.</a:t>
            </a:r>
            <a:endParaRPr lang="en-AU"/>
          </a:p>
        </p:txBody>
      </p:sp>
      <p:sp>
        <p:nvSpPr>
          <p:cNvPr id="12" name="Text Placeholder 11">
            <a:extLst>
              <a:ext uri="{FF2B5EF4-FFF2-40B4-BE49-F238E27FC236}">
                <a16:creationId xmlns:a16="http://schemas.microsoft.com/office/drawing/2014/main" id="{AEC7723B-5BCA-91D9-4154-462095963169}"/>
              </a:ext>
            </a:extLst>
          </p:cNvPr>
          <p:cNvSpPr>
            <a:spLocks noGrp="1"/>
          </p:cNvSpPr>
          <p:nvPr>
            <p:ph type="body" sz="quarter" idx="15" hasCustomPrompt="1"/>
          </p:nvPr>
        </p:nvSpPr>
        <p:spPr>
          <a:xfrm>
            <a:off x="666000" y="3131374"/>
            <a:ext cx="4374313" cy="2769364"/>
          </a:xfrm>
        </p:spPr>
        <p:txBody>
          <a:bodyPr/>
          <a:lstStyle>
            <a:lvl1pPr>
              <a:defRPr/>
            </a:lvl1pPr>
            <a:lvl2pPr>
              <a:spcAft>
                <a:spcPts val="800"/>
              </a:spcAft>
              <a:defRPr/>
            </a:lvl2p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Placeholder 14">
            <a:extLst>
              <a:ext uri="{FF2B5EF4-FFF2-40B4-BE49-F238E27FC236}">
                <a16:creationId xmlns:a16="http://schemas.microsoft.com/office/drawing/2014/main" id="{AD7F74F7-B4C3-FE3E-77F8-430B168561E7}"/>
              </a:ext>
            </a:extLst>
          </p:cNvPr>
          <p:cNvSpPr>
            <a:spLocks noGrp="1"/>
          </p:cNvSpPr>
          <p:nvPr>
            <p:ph type="body" sz="quarter" idx="16" hasCustomPrompt="1"/>
          </p:nvPr>
        </p:nvSpPr>
        <p:spPr>
          <a:xfrm>
            <a:off x="6120000" y="3131374"/>
            <a:ext cx="4387098" cy="2769363"/>
          </a:xfrm>
        </p:spPr>
        <p:txBody>
          <a:bodyPr/>
          <a:lstStyle>
            <a:lvl2pPr>
              <a:spcAft>
                <a:spcPts val="800"/>
              </a:spcAft>
              <a:defRPr/>
            </a:lvl2p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02917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ull Text with Icons">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4474D7FB-4815-1EF9-CDA3-1F48DB03071B}"/>
              </a:ext>
            </a:extLst>
          </p:cNvPr>
          <p:cNvSpPr>
            <a:spLocks noGrp="1"/>
          </p:cNvSpPr>
          <p:nvPr>
            <p:ph type="dt" sz="half" idx="10"/>
          </p:nvPr>
        </p:nvSpPr>
        <p:spPr/>
        <p:txBody>
          <a:bodyPr/>
          <a:lstStyle/>
          <a:p>
            <a:fld id="{D1B6A145-09FF-4F10-9139-08970D646533}" type="datetime1">
              <a:rPr lang="en-AU" smtClean="0"/>
              <a:t>23/09/2024</a:t>
            </a:fld>
            <a:endParaRPr lang="en-AU"/>
          </a:p>
        </p:txBody>
      </p:sp>
      <p:sp>
        <p:nvSpPr>
          <p:cNvPr id="8" name="Footer Placeholder 7">
            <a:extLst>
              <a:ext uri="{FF2B5EF4-FFF2-40B4-BE49-F238E27FC236}">
                <a16:creationId xmlns:a16="http://schemas.microsoft.com/office/drawing/2014/main" id="{558AACB7-A7B2-80EA-ED15-4782E9F0543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BE8F0E1-3B5A-6C0A-A4EF-4CC2BBC670F8}"/>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10" name="Title 9">
            <a:extLst>
              <a:ext uri="{FF2B5EF4-FFF2-40B4-BE49-F238E27FC236}">
                <a16:creationId xmlns:a16="http://schemas.microsoft.com/office/drawing/2014/main" id="{DF54E13A-E011-8D82-F325-DE37A467AF99}"/>
              </a:ext>
            </a:extLst>
          </p:cNvPr>
          <p:cNvSpPr>
            <a:spLocks noGrp="1"/>
          </p:cNvSpPr>
          <p:nvPr>
            <p:ph type="title"/>
          </p:nvPr>
        </p:nvSpPr>
        <p:spPr>
          <a:xfrm>
            <a:off x="684000" y="666000"/>
            <a:ext cx="9180000" cy="1080000"/>
          </a:xfrm>
        </p:spPr>
        <p:txBody>
          <a:bodyPr/>
          <a:lstStyle/>
          <a:p>
            <a:r>
              <a:rPr lang="en-US"/>
              <a:t>Click to edit Master title style</a:t>
            </a:r>
            <a:endParaRPr lang="en-AU"/>
          </a:p>
        </p:txBody>
      </p:sp>
      <p:sp>
        <p:nvSpPr>
          <p:cNvPr id="11" name="Picture Placeholder 10">
            <a:extLst>
              <a:ext uri="{FF2B5EF4-FFF2-40B4-BE49-F238E27FC236}">
                <a16:creationId xmlns:a16="http://schemas.microsoft.com/office/drawing/2014/main" id="{2701378D-EC2D-E52C-D608-EDC5D81DFBCB}"/>
              </a:ext>
            </a:extLst>
          </p:cNvPr>
          <p:cNvSpPr>
            <a:spLocks noGrp="1" noChangeAspect="1"/>
          </p:cNvSpPr>
          <p:nvPr>
            <p:ph type="pic" sz="quarter" idx="13" hasCustomPrompt="1"/>
          </p:nvPr>
        </p:nvSpPr>
        <p:spPr>
          <a:xfrm>
            <a:off x="738000" y="2250000"/>
            <a:ext cx="648000" cy="648000"/>
          </a:xfrm>
        </p:spPr>
        <p:txBody>
          <a:bodyPr/>
          <a:lstStyle>
            <a:lvl1pPr algn="ctr">
              <a:lnSpc>
                <a:spcPct val="100000"/>
              </a:lnSpc>
              <a:spcBef>
                <a:spcPts val="0"/>
              </a:spcBef>
              <a:defRPr sz="800"/>
            </a:lvl1pPr>
          </a:lstStyle>
          <a:p>
            <a:r>
              <a:rPr lang="en-US"/>
              <a:t>Click icon to add icon, then click Crop &gt; Fit.</a:t>
            </a:r>
            <a:endParaRPr lang="en-AU"/>
          </a:p>
        </p:txBody>
      </p:sp>
      <p:sp>
        <p:nvSpPr>
          <p:cNvPr id="13" name="Picture Placeholder 10">
            <a:extLst>
              <a:ext uri="{FF2B5EF4-FFF2-40B4-BE49-F238E27FC236}">
                <a16:creationId xmlns:a16="http://schemas.microsoft.com/office/drawing/2014/main" id="{0E4CB9DB-3A54-1450-CB3E-0744ECD07733}"/>
              </a:ext>
            </a:extLst>
          </p:cNvPr>
          <p:cNvSpPr>
            <a:spLocks noGrp="1" noChangeAspect="1"/>
          </p:cNvSpPr>
          <p:nvPr>
            <p:ph type="pic" sz="quarter" idx="14" hasCustomPrompt="1"/>
          </p:nvPr>
        </p:nvSpPr>
        <p:spPr>
          <a:xfrm>
            <a:off x="4356000" y="2250000"/>
            <a:ext cx="648000" cy="648000"/>
          </a:xfrm>
        </p:spPr>
        <p:txBody>
          <a:bodyPr/>
          <a:lstStyle>
            <a:lvl1pPr algn="ctr">
              <a:lnSpc>
                <a:spcPct val="100000"/>
              </a:lnSpc>
              <a:spcBef>
                <a:spcPts val="0"/>
              </a:spcBef>
              <a:defRPr sz="800"/>
            </a:lvl1pPr>
          </a:lstStyle>
          <a:p>
            <a:r>
              <a:rPr lang="en-US"/>
              <a:t>Click icon to add icon, then click Crop &gt; Fit.</a:t>
            </a:r>
            <a:endParaRPr lang="en-AU"/>
          </a:p>
        </p:txBody>
      </p:sp>
      <p:sp>
        <p:nvSpPr>
          <p:cNvPr id="2" name="Picture Placeholder 10">
            <a:extLst>
              <a:ext uri="{FF2B5EF4-FFF2-40B4-BE49-F238E27FC236}">
                <a16:creationId xmlns:a16="http://schemas.microsoft.com/office/drawing/2014/main" id="{768A53F9-C4E2-01C1-440A-80EA73F16D76}"/>
              </a:ext>
            </a:extLst>
          </p:cNvPr>
          <p:cNvSpPr>
            <a:spLocks noGrp="1" noChangeAspect="1"/>
          </p:cNvSpPr>
          <p:nvPr>
            <p:ph type="pic" sz="quarter" idx="15" hasCustomPrompt="1"/>
          </p:nvPr>
        </p:nvSpPr>
        <p:spPr>
          <a:xfrm>
            <a:off x="7956000" y="2250000"/>
            <a:ext cx="648000" cy="648000"/>
          </a:xfrm>
        </p:spPr>
        <p:txBody>
          <a:bodyPr/>
          <a:lstStyle>
            <a:lvl1pPr algn="ctr">
              <a:lnSpc>
                <a:spcPct val="100000"/>
              </a:lnSpc>
              <a:spcBef>
                <a:spcPts val="0"/>
              </a:spcBef>
              <a:defRPr sz="800"/>
            </a:lvl1pPr>
          </a:lstStyle>
          <a:p>
            <a:r>
              <a:rPr lang="en-US"/>
              <a:t>Click icon to add icon, then click Crop &gt; Fit.</a:t>
            </a:r>
            <a:endParaRPr lang="en-AU"/>
          </a:p>
        </p:txBody>
      </p:sp>
      <p:sp>
        <p:nvSpPr>
          <p:cNvPr id="15" name="Text Placeholder 14">
            <a:extLst>
              <a:ext uri="{FF2B5EF4-FFF2-40B4-BE49-F238E27FC236}">
                <a16:creationId xmlns:a16="http://schemas.microsoft.com/office/drawing/2014/main" id="{6BEFBA4B-9B80-64FE-E4D4-078F7E49A724}"/>
              </a:ext>
            </a:extLst>
          </p:cNvPr>
          <p:cNvSpPr>
            <a:spLocks noGrp="1"/>
          </p:cNvSpPr>
          <p:nvPr>
            <p:ph type="body" sz="quarter" idx="16" hasCustomPrompt="1"/>
          </p:nvPr>
        </p:nvSpPr>
        <p:spPr>
          <a:xfrm>
            <a:off x="684000" y="3132000"/>
            <a:ext cx="2880000" cy="2880000"/>
          </a:xfrm>
        </p:spPr>
        <p:txBody>
          <a:bodyPr/>
          <a:lstStyle>
            <a:lvl2pPr>
              <a:spcAft>
                <a:spcPts val="800"/>
              </a:spcAft>
              <a:defRPr>
                <a:solidFill>
                  <a:srgbClr val="BE7213"/>
                </a:solidFill>
              </a:defRPr>
            </a:lvl2p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4">
            <a:extLst>
              <a:ext uri="{FF2B5EF4-FFF2-40B4-BE49-F238E27FC236}">
                <a16:creationId xmlns:a16="http://schemas.microsoft.com/office/drawing/2014/main" id="{510F05C8-FB9A-C928-929E-77CC8F4E87D8}"/>
              </a:ext>
            </a:extLst>
          </p:cNvPr>
          <p:cNvSpPr>
            <a:spLocks noGrp="1"/>
          </p:cNvSpPr>
          <p:nvPr>
            <p:ph type="body" sz="quarter" idx="17" hasCustomPrompt="1"/>
          </p:nvPr>
        </p:nvSpPr>
        <p:spPr>
          <a:xfrm>
            <a:off x="4320000" y="3130275"/>
            <a:ext cx="2880000" cy="2880000"/>
          </a:xfrm>
        </p:spPr>
        <p:txBody>
          <a:bodyPr/>
          <a:lstStyle>
            <a:lvl2pPr>
              <a:spcAft>
                <a:spcPts val="800"/>
              </a:spcAft>
              <a:defRPr>
                <a:solidFill>
                  <a:srgbClr val="BE7213"/>
                </a:solidFill>
              </a:defRPr>
            </a:lvl2p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14">
            <a:extLst>
              <a:ext uri="{FF2B5EF4-FFF2-40B4-BE49-F238E27FC236}">
                <a16:creationId xmlns:a16="http://schemas.microsoft.com/office/drawing/2014/main" id="{672A4827-ADB0-D1F0-9474-818B832B371F}"/>
              </a:ext>
            </a:extLst>
          </p:cNvPr>
          <p:cNvSpPr>
            <a:spLocks noGrp="1"/>
          </p:cNvSpPr>
          <p:nvPr>
            <p:ph type="body" sz="quarter" idx="18" hasCustomPrompt="1"/>
          </p:nvPr>
        </p:nvSpPr>
        <p:spPr>
          <a:xfrm>
            <a:off x="7938000" y="3130275"/>
            <a:ext cx="2880000" cy="2880000"/>
          </a:xfrm>
        </p:spPr>
        <p:txBody>
          <a:bodyPr/>
          <a:lstStyle>
            <a:lvl2pPr>
              <a:spcBef>
                <a:spcPts val="500"/>
              </a:spcBef>
              <a:spcAft>
                <a:spcPts val="800"/>
              </a:spcAft>
              <a:defRPr>
                <a:solidFill>
                  <a:srgbClr val="BE7213"/>
                </a:solidFill>
              </a:defRPr>
            </a:lvl2p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48291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3C138-9678-A3AD-23B1-84792DFA4BC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8982C9F-4449-33B6-9B3C-C37D4DD8A730}"/>
              </a:ext>
            </a:extLst>
          </p:cNvPr>
          <p:cNvSpPr>
            <a:spLocks noGrp="1"/>
          </p:cNvSpPr>
          <p:nvPr>
            <p:ph type="dt" sz="half" idx="10"/>
          </p:nvPr>
        </p:nvSpPr>
        <p:spPr/>
        <p:txBody>
          <a:bodyPr/>
          <a:lstStyle/>
          <a:p>
            <a:fld id="{3FAF29D4-49CE-4829-8DF6-7B3FCD66185D}" type="datetime1">
              <a:rPr lang="en-AU" smtClean="0"/>
              <a:t>23/09/2024</a:t>
            </a:fld>
            <a:endParaRPr lang="en-AU"/>
          </a:p>
        </p:txBody>
      </p:sp>
      <p:sp>
        <p:nvSpPr>
          <p:cNvPr id="4" name="Footer Placeholder 3">
            <a:extLst>
              <a:ext uri="{FF2B5EF4-FFF2-40B4-BE49-F238E27FC236}">
                <a16:creationId xmlns:a16="http://schemas.microsoft.com/office/drawing/2014/main" id="{E94309F1-8568-BF6E-C1DB-ED9B90DD221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E49C2DC-E402-73F3-EAF5-B09E12C2A3DD}"/>
              </a:ext>
            </a:extLst>
          </p:cNvPr>
          <p:cNvSpPr>
            <a:spLocks noGrp="1"/>
          </p:cNvSpPr>
          <p:nvPr>
            <p:ph type="sldNum" sz="quarter" idx="12"/>
          </p:nvPr>
        </p:nvSpPr>
        <p:spPr/>
        <p:txBody>
          <a:bodyPr/>
          <a:lstStyle/>
          <a:p>
            <a:fld id="{CC0134D6-B4DA-48FE-93A1-590347F05470}" type="slidenum">
              <a:rPr lang="en-AU" smtClean="0"/>
              <a:t>‹#›</a:t>
            </a:fld>
            <a:endParaRPr lang="en-AU"/>
          </a:p>
        </p:txBody>
      </p:sp>
    </p:spTree>
    <p:extLst>
      <p:ext uri="{BB962C8B-B14F-4D97-AF65-F5344CB8AC3E}">
        <p14:creationId xmlns:p14="http://schemas.microsoft.com/office/powerpoint/2010/main" val="27335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rtner Log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Graphic 2">
            <a:extLst>
              <a:ext uri="{FF2B5EF4-FFF2-40B4-BE49-F238E27FC236}">
                <a16:creationId xmlns:a16="http://schemas.microsoft.com/office/drawing/2014/main" id="{068ECB8B-50FD-E33B-B095-C3F99EF82483}"/>
              </a:ext>
            </a:extLst>
          </p:cNvPr>
          <p:cNvSpPr/>
          <p:nvPr/>
        </p:nvSpPr>
        <p:spPr>
          <a:xfrm>
            <a:off x="7819200" y="5968800"/>
            <a:ext cx="3736800" cy="889200"/>
          </a:xfrm>
          <a:custGeom>
            <a:avLst/>
            <a:gdLst>
              <a:gd name="connsiteX0" fmla="*/ 80963 w 2801207"/>
              <a:gd name="connsiteY0" fmla="*/ 0 h 666940"/>
              <a:gd name="connsiteX1" fmla="*/ 2720245 w 2801207"/>
              <a:gd name="connsiteY1" fmla="*/ 0 h 666940"/>
              <a:gd name="connsiteX2" fmla="*/ 2801207 w 2801207"/>
              <a:gd name="connsiteY2" fmla="*/ 80963 h 666940"/>
              <a:gd name="connsiteX3" fmla="*/ 2801207 w 2801207"/>
              <a:gd name="connsiteY3" fmla="*/ 666940 h 666940"/>
              <a:gd name="connsiteX4" fmla="*/ 0 w 2801207"/>
              <a:gd name="connsiteY4" fmla="*/ 666940 h 666940"/>
              <a:gd name="connsiteX5" fmla="*/ 0 w 2801207"/>
              <a:gd name="connsiteY5" fmla="*/ 80963 h 666940"/>
              <a:gd name="connsiteX6" fmla="*/ 80963 w 2801207"/>
              <a:gd name="connsiteY6" fmla="*/ 0 h 6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07" h="666940">
                <a:moveTo>
                  <a:pt x="80963" y="0"/>
                </a:moveTo>
                <a:lnTo>
                  <a:pt x="2720245" y="0"/>
                </a:lnTo>
                <a:cubicBezTo>
                  <a:pt x="2764917" y="0"/>
                  <a:pt x="2801207" y="36290"/>
                  <a:pt x="2801207" y="80963"/>
                </a:cubicBezTo>
                <a:lnTo>
                  <a:pt x="2801207" y="666940"/>
                </a:lnTo>
                <a:lnTo>
                  <a:pt x="0" y="666940"/>
                </a:lnTo>
                <a:lnTo>
                  <a:pt x="0" y="80963"/>
                </a:lnTo>
                <a:cubicBezTo>
                  <a:pt x="0" y="36290"/>
                  <a:pt x="36290" y="0"/>
                  <a:pt x="80963" y="0"/>
                </a:cubicBezTo>
                <a:close/>
              </a:path>
            </a:pathLst>
          </a:custGeom>
          <a:solidFill>
            <a:schemeClr val="bg1"/>
          </a:solidFill>
          <a:ln w="9525" cap="flat">
            <a:noFill/>
            <a:prstDash val="solid"/>
            <a:miter/>
          </a:ln>
        </p:spPr>
        <p:txBody>
          <a:bodyPr rtlCol="0" anchor="ctr"/>
          <a:lstStyle/>
          <a:p>
            <a:endParaRPr lang="en-AU"/>
          </a:p>
        </p:txBody>
      </p:sp>
      <p:sp>
        <p:nvSpPr>
          <p:cNvPr id="10" name="Graphic 8">
            <a:extLst>
              <a:ext uri="{FF2B5EF4-FFF2-40B4-BE49-F238E27FC236}">
                <a16:creationId xmlns:a16="http://schemas.microsoft.com/office/drawing/2014/main" id="{FA9C501A-84E0-28A9-8976-88255A7559DF}"/>
              </a:ext>
            </a:extLst>
          </p:cNvPr>
          <p:cNvSpPr/>
          <p:nvPr userDrawn="1"/>
        </p:nvSpPr>
        <p:spPr>
          <a:xfrm>
            <a:off x="-1" y="777098"/>
            <a:ext cx="5694357" cy="5292130"/>
          </a:xfrm>
          <a:custGeom>
            <a:avLst/>
            <a:gdLst>
              <a:gd name="connsiteX0" fmla="*/ 0 w 5694357"/>
              <a:gd name="connsiteY0" fmla="*/ 0 h 5292130"/>
              <a:gd name="connsiteX1" fmla="*/ 3048414 w 5694357"/>
              <a:gd name="connsiteY1" fmla="*/ 0 h 5292130"/>
              <a:gd name="connsiteX2" fmla="*/ 5694358 w 5694357"/>
              <a:gd name="connsiteY2" fmla="*/ 2646065 h 5292130"/>
              <a:gd name="connsiteX3" fmla="*/ 5694358 w 5694357"/>
              <a:gd name="connsiteY3" fmla="*/ 2646065 h 5292130"/>
              <a:gd name="connsiteX4" fmla="*/ 3048287 w 5694357"/>
              <a:gd name="connsiteY4" fmla="*/ 5292130 h 5292130"/>
              <a:gd name="connsiteX5" fmla="*/ 0 w 5694357"/>
              <a:gd name="connsiteY5" fmla="*/ 5292130 h 5292130"/>
              <a:gd name="connsiteX6" fmla="*/ 0 w 5694357"/>
              <a:gd name="connsiteY6" fmla="*/ 0 h 5292130"/>
              <a:gd name="connsiteX7" fmla="*/ 0 w 5694357"/>
              <a:gd name="connsiteY7" fmla="*/ 0 h 529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357" h="5292130">
                <a:moveTo>
                  <a:pt x="0" y="0"/>
                </a:moveTo>
                <a:lnTo>
                  <a:pt x="3048414" y="0"/>
                </a:lnTo>
                <a:cubicBezTo>
                  <a:pt x="4508779" y="0"/>
                  <a:pt x="5694358" y="1185576"/>
                  <a:pt x="5694358" y="2646065"/>
                </a:cubicBezTo>
                <a:lnTo>
                  <a:pt x="5694358" y="2646065"/>
                </a:lnTo>
                <a:cubicBezTo>
                  <a:pt x="5694358" y="4106427"/>
                  <a:pt x="4508779" y="5292130"/>
                  <a:pt x="3048287" y="5292130"/>
                </a:cubicBezTo>
                <a:lnTo>
                  <a:pt x="0" y="5292130"/>
                </a:lnTo>
                <a:lnTo>
                  <a:pt x="0" y="0"/>
                </a:lnTo>
                <a:lnTo>
                  <a:pt x="0" y="0"/>
                </a:lnTo>
                <a:close/>
              </a:path>
            </a:pathLst>
          </a:custGeom>
          <a:solidFill>
            <a:schemeClr val="accent1"/>
          </a:solidFill>
          <a:ln w="12686" cap="flat">
            <a:noFill/>
            <a:prstDash val="solid"/>
            <a:miter/>
          </a:ln>
        </p:spPr>
        <p:txBody>
          <a:bodyPr rtlCol="0" anchor="ctr"/>
          <a:lstStyle/>
          <a:p>
            <a:endParaRPr lang="en-AU"/>
          </a:p>
        </p:txBody>
      </p:sp>
      <p:sp>
        <p:nvSpPr>
          <p:cNvPr id="14" name="Title 13">
            <a:extLst>
              <a:ext uri="{FF2B5EF4-FFF2-40B4-BE49-F238E27FC236}">
                <a16:creationId xmlns:a16="http://schemas.microsoft.com/office/drawing/2014/main" id="{6BAD53C9-C760-FD99-477F-B46AC771F58D}"/>
              </a:ext>
            </a:extLst>
          </p:cNvPr>
          <p:cNvSpPr>
            <a:spLocks noGrp="1"/>
          </p:cNvSpPr>
          <p:nvPr>
            <p:ph type="title"/>
          </p:nvPr>
        </p:nvSpPr>
        <p:spPr>
          <a:xfrm>
            <a:off x="684000" y="2520000"/>
            <a:ext cx="3060000" cy="1080000"/>
          </a:xfrm>
        </p:spPr>
        <p:txBody>
          <a:bodyPr anchor="b"/>
          <a:lstStyle>
            <a:lvl1pPr>
              <a:lnSpc>
                <a:spcPts val="4080"/>
              </a:lnSpc>
              <a:defRPr sz="3400" spc="-80" baseline="0">
                <a:solidFill>
                  <a:schemeClr val="bg1"/>
                </a:solidFill>
              </a:defRPr>
            </a:lvl1pPr>
          </a:lstStyle>
          <a:p>
            <a:r>
              <a:rPr lang="en-US"/>
              <a:t>Click to edit Master title style</a:t>
            </a:r>
            <a:endParaRPr lang="en-AU"/>
          </a:p>
        </p:txBody>
      </p:sp>
      <p:sp>
        <p:nvSpPr>
          <p:cNvPr id="25" name="Freeform: Shape 24">
            <a:hlinkClick r:id="rId3"/>
            <a:extLst>
              <a:ext uri="{FF2B5EF4-FFF2-40B4-BE49-F238E27FC236}">
                <a16:creationId xmlns:a16="http://schemas.microsoft.com/office/drawing/2014/main" id="{8D411370-A324-97A6-720B-7096A170D913}"/>
              </a:ext>
            </a:extLst>
          </p:cNvPr>
          <p:cNvSpPr/>
          <p:nvPr/>
        </p:nvSpPr>
        <p:spPr>
          <a:xfrm>
            <a:off x="721250" y="4851967"/>
            <a:ext cx="924566" cy="294287"/>
          </a:xfrm>
          <a:custGeom>
            <a:avLst/>
            <a:gdLst>
              <a:gd name="connsiteX0" fmla="*/ 777422 w 924566"/>
              <a:gd name="connsiteY0" fmla="*/ 0 h 294287"/>
              <a:gd name="connsiteX1" fmla="*/ 924566 w 924566"/>
              <a:gd name="connsiteY1" fmla="*/ 147144 h 294287"/>
              <a:gd name="connsiteX2" fmla="*/ 924566 w 924566"/>
              <a:gd name="connsiteY2" fmla="*/ 147144 h 294287"/>
              <a:gd name="connsiteX3" fmla="*/ 777421 w 924566"/>
              <a:gd name="connsiteY3" fmla="*/ 294287 h 294287"/>
              <a:gd name="connsiteX4" fmla="*/ 147145 w 924566"/>
              <a:gd name="connsiteY4" fmla="*/ 294287 h 294287"/>
              <a:gd name="connsiteX5" fmla="*/ 0 w 924566"/>
              <a:gd name="connsiteY5" fmla="*/ 147144 h 294287"/>
              <a:gd name="connsiteX6" fmla="*/ 0 w 924566"/>
              <a:gd name="connsiteY6" fmla="*/ 147144 h 294287"/>
              <a:gd name="connsiteX7" fmla="*/ 147145 w 924566"/>
              <a:gd name="connsiteY7" fmla="*/ 0 h 29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6" h="294287">
                <a:moveTo>
                  <a:pt x="777422" y="0"/>
                </a:moveTo>
                <a:cubicBezTo>
                  <a:pt x="858687" y="0"/>
                  <a:pt x="924566" y="65878"/>
                  <a:pt x="924566" y="147144"/>
                </a:cubicBezTo>
                <a:lnTo>
                  <a:pt x="924566" y="147144"/>
                </a:lnTo>
                <a:cubicBezTo>
                  <a:pt x="924566" y="228409"/>
                  <a:pt x="858687" y="294287"/>
                  <a:pt x="777421" y="294287"/>
                </a:cubicBezTo>
                <a:lnTo>
                  <a:pt x="147145" y="294287"/>
                </a:lnTo>
                <a:cubicBezTo>
                  <a:pt x="65879" y="294287"/>
                  <a:pt x="0" y="228409"/>
                  <a:pt x="0" y="147144"/>
                </a:cubicBezTo>
                <a:lnTo>
                  <a:pt x="0" y="147144"/>
                </a:lnTo>
                <a:cubicBezTo>
                  <a:pt x="0" y="65878"/>
                  <a:pt x="65879" y="0"/>
                  <a:pt x="147145" y="0"/>
                </a:cubicBezTo>
                <a:close/>
              </a:path>
            </a:pathLst>
          </a:custGeom>
          <a:solidFill>
            <a:schemeClr val="accent3"/>
          </a:solidFill>
          <a:ln w="12657" cap="flat">
            <a:noFill/>
            <a:prstDash val="solid"/>
            <a:miter/>
          </a:ln>
        </p:spPr>
        <p:txBody>
          <a:bodyPr lIns="36000" tIns="36000" rIns="36000" bIns="36000" rtlCol="0" anchor="ctr"/>
          <a:lstStyle/>
          <a:p>
            <a:pPr algn="ctr">
              <a:lnSpc>
                <a:spcPts val="1000"/>
              </a:lnSpc>
              <a:spcBef>
                <a:spcPts val="0"/>
              </a:spcBef>
            </a:pPr>
            <a:r>
              <a:rPr lang="en-AU" sz="1000" b="1">
                <a:solidFill>
                  <a:schemeClr val="bg1"/>
                </a:solidFill>
                <a:latin typeface="+mj-lt"/>
              </a:rPr>
              <a:t>quit.org.au</a:t>
            </a:r>
          </a:p>
        </p:txBody>
      </p:sp>
      <p:sp>
        <p:nvSpPr>
          <p:cNvPr id="39" name="Text Placeholder 4">
            <a:extLst>
              <a:ext uri="{FF2B5EF4-FFF2-40B4-BE49-F238E27FC236}">
                <a16:creationId xmlns:a16="http://schemas.microsoft.com/office/drawing/2014/main" id="{BC10AC97-5786-5804-551D-CECDFC97C9DA}"/>
              </a:ext>
            </a:extLst>
          </p:cNvPr>
          <p:cNvSpPr>
            <a:spLocks noGrp="1"/>
          </p:cNvSpPr>
          <p:nvPr>
            <p:ph type="body" sz="quarter" idx="12"/>
          </p:nvPr>
        </p:nvSpPr>
        <p:spPr>
          <a:xfrm>
            <a:off x="684000" y="3870000"/>
            <a:ext cx="3060000" cy="720000"/>
          </a:xfrm>
        </p:spPr>
        <p:txBody>
          <a:bodyPr/>
          <a:lstStyle>
            <a:lvl1pPr>
              <a:lnSpc>
                <a:spcPct val="105000"/>
              </a:lnSpc>
              <a:defRPr spc="0" baseline="0">
                <a:solidFill>
                  <a:schemeClr val="bg1"/>
                </a:solidFill>
              </a:defRPr>
            </a:lvl1pPr>
            <a:lvl2pPr>
              <a:lnSpc>
                <a:spcPct val="105000"/>
              </a:lnSpc>
              <a:defRPr spc="0" baseline="0">
                <a:solidFill>
                  <a:schemeClr val="bg1"/>
                </a:solidFill>
              </a:defRPr>
            </a:lvl2pPr>
            <a:lvl3pPr>
              <a:lnSpc>
                <a:spcPct val="105000"/>
              </a:lnSpc>
              <a:defRPr spc="0" baseline="0">
                <a:solidFill>
                  <a:schemeClr val="bg1"/>
                </a:solidFill>
              </a:defRPr>
            </a:lvl3pPr>
            <a:lvl4pPr>
              <a:lnSpc>
                <a:spcPct val="105000"/>
              </a:lnSpc>
              <a:defRPr spc="0" baseline="0">
                <a:solidFill>
                  <a:schemeClr val="bg1"/>
                </a:solidFill>
              </a:defRPr>
            </a:lvl4pPr>
            <a:lvl5pPr>
              <a:lnSpc>
                <a:spcPct val="105000"/>
              </a:lnSpc>
              <a:defRPr spc="0" baseline="0">
                <a:solidFill>
                  <a:schemeClr val="bg1"/>
                </a:solidFill>
              </a:defRPr>
            </a:lvl5pPr>
          </a:lstStyle>
          <a:p>
            <a:pPr lvl="0"/>
            <a:r>
              <a:rPr lang="en-US"/>
              <a:t>Click to edit Master text styles</a:t>
            </a:r>
          </a:p>
        </p:txBody>
      </p:sp>
      <p:sp>
        <p:nvSpPr>
          <p:cNvPr id="9" name="Picture Placeholder 3">
            <a:extLst>
              <a:ext uri="{FF2B5EF4-FFF2-40B4-BE49-F238E27FC236}">
                <a16:creationId xmlns:a16="http://schemas.microsoft.com/office/drawing/2014/main" id="{9EA3AD21-8F57-C4AA-964B-2F545A7C5C7A}"/>
              </a:ext>
            </a:extLst>
          </p:cNvPr>
          <p:cNvSpPr>
            <a:spLocks noGrp="1"/>
          </p:cNvSpPr>
          <p:nvPr>
            <p:ph type="pic" sz="quarter" idx="14" hasCustomPrompt="1"/>
          </p:nvPr>
        </p:nvSpPr>
        <p:spPr>
          <a:xfrm>
            <a:off x="9366161" y="6102692"/>
            <a:ext cx="10908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sp>
        <p:nvSpPr>
          <p:cNvPr id="11" name="Picture Placeholder 3">
            <a:extLst>
              <a:ext uri="{FF2B5EF4-FFF2-40B4-BE49-F238E27FC236}">
                <a16:creationId xmlns:a16="http://schemas.microsoft.com/office/drawing/2014/main" id="{F83A5EFA-0B5C-FDD3-69CC-7E5D47B8DE83}"/>
              </a:ext>
            </a:extLst>
          </p:cNvPr>
          <p:cNvSpPr>
            <a:spLocks noGrp="1"/>
          </p:cNvSpPr>
          <p:nvPr>
            <p:ph type="pic" sz="quarter" idx="16" hasCustomPrompt="1"/>
          </p:nvPr>
        </p:nvSpPr>
        <p:spPr>
          <a:xfrm>
            <a:off x="10667375" y="6102692"/>
            <a:ext cx="630000" cy="594000"/>
          </a:xfrm>
        </p:spPr>
        <p:txBody>
          <a:bodyPr lIns="0" tIns="0" rIns="0" bIns="0" anchor="ctr"/>
          <a:lstStyle>
            <a:lvl1pPr algn="ctr">
              <a:lnSpc>
                <a:spcPct val="100000"/>
              </a:lnSpc>
              <a:spcBef>
                <a:spcPts val="0"/>
              </a:spcBef>
              <a:defRPr sz="800"/>
            </a:lvl1pPr>
          </a:lstStyle>
          <a:p>
            <a:r>
              <a:rPr lang="en-AU"/>
              <a:t>Insert Logo here then click Crop &gt; Fit to fit logo to placeholder</a:t>
            </a:r>
          </a:p>
        </p:txBody>
      </p:sp>
      <p:sp>
        <p:nvSpPr>
          <p:cNvPr id="12" name="Picture Placeholder 3">
            <a:extLst>
              <a:ext uri="{FF2B5EF4-FFF2-40B4-BE49-F238E27FC236}">
                <a16:creationId xmlns:a16="http://schemas.microsoft.com/office/drawing/2014/main" id="{D22D5B97-6134-BE16-BF16-42B85AA7AD9F}"/>
              </a:ext>
            </a:extLst>
          </p:cNvPr>
          <p:cNvSpPr>
            <a:spLocks noGrp="1"/>
          </p:cNvSpPr>
          <p:nvPr>
            <p:ph type="pic" sz="quarter" idx="13" hasCustomPrompt="1"/>
          </p:nvPr>
        </p:nvSpPr>
        <p:spPr>
          <a:xfrm>
            <a:off x="8056427" y="6102692"/>
            <a:ext cx="12024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pic>
        <p:nvPicPr>
          <p:cNvPr id="16" name="Graphic 15">
            <a:extLst>
              <a:ext uri="{FF2B5EF4-FFF2-40B4-BE49-F238E27FC236}">
                <a16:creationId xmlns:a16="http://schemas.microsoft.com/office/drawing/2014/main" id="{F28933A3-47E7-2879-B4F2-42BCAD5D704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0775" y="1725208"/>
            <a:ext cx="852349" cy="413640"/>
          </a:xfrm>
          <a:prstGeom prst="rect">
            <a:avLst/>
          </a:prstGeom>
        </p:spPr>
      </p:pic>
    </p:spTree>
    <p:extLst>
      <p:ext uri="{BB962C8B-B14F-4D97-AF65-F5344CB8AC3E}">
        <p14:creationId xmlns:p14="http://schemas.microsoft.com/office/powerpoint/2010/main" val="1513253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3C1500-E658-855D-5407-61E1D08162CD}"/>
              </a:ext>
            </a:extLst>
          </p:cNvPr>
          <p:cNvSpPr>
            <a:spLocks noGrp="1"/>
          </p:cNvSpPr>
          <p:nvPr>
            <p:ph type="dt" sz="half" idx="10"/>
          </p:nvPr>
        </p:nvSpPr>
        <p:spPr/>
        <p:txBody>
          <a:bodyPr/>
          <a:lstStyle/>
          <a:p>
            <a:fld id="{BE0A04E0-56CA-4923-895C-7311CF322CD5}" type="datetime1">
              <a:rPr lang="en-AU" smtClean="0"/>
              <a:t>23/09/2024</a:t>
            </a:fld>
            <a:endParaRPr lang="en-AU"/>
          </a:p>
        </p:txBody>
      </p:sp>
      <p:sp>
        <p:nvSpPr>
          <p:cNvPr id="3" name="Footer Placeholder 2">
            <a:extLst>
              <a:ext uri="{FF2B5EF4-FFF2-40B4-BE49-F238E27FC236}">
                <a16:creationId xmlns:a16="http://schemas.microsoft.com/office/drawing/2014/main" id="{CC735255-373C-299D-0D79-2338B355434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41293D1-D98B-2107-22A8-1CF4827BEDE4}"/>
              </a:ext>
            </a:extLst>
          </p:cNvPr>
          <p:cNvSpPr>
            <a:spLocks noGrp="1"/>
          </p:cNvSpPr>
          <p:nvPr>
            <p:ph type="sldNum" sz="quarter" idx="12"/>
          </p:nvPr>
        </p:nvSpPr>
        <p:spPr/>
        <p:txBody>
          <a:bodyPr/>
          <a:lstStyle/>
          <a:p>
            <a:fld id="{CC0134D6-B4DA-48FE-93A1-590347F05470}" type="slidenum">
              <a:rPr lang="en-AU" smtClean="0"/>
              <a:t>‹#›</a:t>
            </a:fld>
            <a:endParaRPr lang="en-AU"/>
          </a:p>
        </p:txBody>
      </p:sp>
    </p:spTree>
    <p:extLst>
      <p:ext uri="{BB962C8B-B14F-4D97-AF65-F5344CB8AC3E}">
        <p14:creationId xmlns:p14="http://schemas.microsoft.com/office/powerpoint/2010/main" val="1770687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reate a Photo Background">
    <p:spTree>
      <p:nvGrpSpPr>
        <p:cNvPr id="1" name=""/>
        <p:cNvGrpSpPr/>
        <p:nvPr/>
      </p:nvGrpSpPr>
      <p:grpSpPr>
        <a:xfrm>
          <a:off x="0" y="0"/>
          <a:ext cx="0" cy="0"/>
          <a:chOff x="0" y="0"/>
          <a:chExt cx="0" cy="0"/>
        </a:xfrm>
      </p:grpSpPr>
      <p:sp>
        <p:nvSpPr>
          <p:cNvPr id="6" name="Picture Placeholder 16">
            <a:extLst>
              <a:ext uri="{FF2B5EF4-FFF2-40B4-BE49-F238E27FC236}">
                <a16:creationId xmlns:a16="http://schemas.microsoft.com/office/drawing/2014/main" id="{CB5B11DB-7892-E1F9-298B-84D3313F5D1E}"/>
              </a:ext>
            </a:extLst>
          </p:cNvPr>
          <p:cNvSpPr>
            <a:spLocks noGrp="1"/>
          </p:cNvSpPr>
          <p:nvPr>
            <p:ph type="pic" sz="quarter" idx="14" hasCustomPrompt="1"/>
          </p:nvPr>
        </p:nvSpPr>
        <p:spPr>
          <a:xfrm>
            <a:off x="0" y="0"/>
            <a:ext cx="12193200" cy="6858000"/>
          </a:xfrm>
          <a:noFill/>
        </p:spPr>
        <p:txBody>
          <a:bodyPr lIns="3492000" tIns="684000" rIns="3492000" bIns="3600000"/>
          <a:lstStyle>
            <a:lvl1pPr algn="ctr">
              <a:defRPr sz="1050"/>
            </a:lvl1pPr>
          </a:lstStyle>
          <a:p>
            <a:r>
              <a:rPr lang="en-US"/>
              <a:t>Use this slide to create a picture background to use on photo background slides.</a:t>
            </a:r>
            <a:br>
              <a:rPr lang="en-US"/>
            </a:br>
            <a:r>
              <a:rPr lang="en-US"/>
              <a:t>Click icon to add image or click on the picture placeholder and select Insert &gt; Picture for online images.  Click Format &gt; Crop &gt; Fill to resize/move the image inside the placeholder or to reset the image. If resizing the image, remember to hold your finger on the Shift key and drag a corner picture handle (this will keep the aspect ratio of the image locked so the photo doesn’t distort).</a:t>
            </a:r>
            <a:br>
              <a:rPr lang="en-US"/>
            </a:br>
            <a:r>
              <a:rPr lang="en-AU"/>
              <a:t>Once you are happy with the photo, select the picture, right-click and select Save as Picture &gt; the Save As Picture dialog box will appear. In the Save As Type box, select JPEG. Give your photo a name and press Save. Now you can use this photo on slides that require a full image background, using Format Background &gt; Picture Fill.</a:t>
            </a:r>
            <a:br>
              <a:rPr lang="en-AU"/>
            </a:br>
            <a:endParaRPr lang="en-AU"/>
          </a:p>
        </p:txBody>
      </p:sp>
    </p:spTree>
    <p:extLst>
      <p:ext uri="{BB962C8B-B14F-4D97-AF65-F5344CB8AC3E}">
        <p14:creationId xmlns:p14="http://schemas.microsoft.com/office/powerpoint/2010/main" val="3065815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losing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4E12A3-257D-4B74-2DA8-827C141BE4D6}"/>
              </a:ext>
            </a:extLst>
          </p:cNvPr>
          <p:cNvSpPr/>
          <p:nvPr userDrawn="1"/>
        </p:nvSpPr>
        <p:spPr>
          <a:xfrm>
            <a:off x="0" y="547686"/>
            <a:ext cx="6005024" cy="5760000"/>
          </a:xfrm>
          <a:custGeom>
            <a:avLst/>
            <a:gdLst>
              <a:gd name="connsiteX0" fmla="*/ 0 w 6005024"/>
              <a:gd name="connsiteY0" fmla="*/ 0 h 5760000"/>
              <a:gd name="connsiteX1" fmla="*/ 3201447 w 6005024"/>
              <a:gd name="connsiteY1" fmla="*/ 0 h 5760000"/>
              <a:gd name="connsiteX2" fmla="*/ 6005024 w 6005024"/>
              <a:gd name="connsiteY2" fmla="*/ 2880000 h 5760000"/>
              <a:gd name="connsiteX3" fmla="*/ 3201313 w 6005024"/>
              <a:gd name="connsiteY3" fmla="*/ 5760000 h 5760000"/>
              <a:gd name="connsiteX4" fmla="*/ 0 w 6005024"/>
              <a:gd name="connsiteY4" fmla="*/ 5760000 h 57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5024" h="5760000">
                <a:moveTo>
                  <a:pt x="0" y="0"/>
                </a:moveTo>
                <a:lnTo>
                  <a:pt x="3201447" y="0"/>
                </a:lnTo>
                <a:cubicBezTo>
                  <a:pt x="4748814" y="0"/>
                  <a:pt x="6005024" y="1290391"/>
                  <a:pt x="6005024" y="2880000"/>
                </a:cubicBezTo>
                <a:cubicBezTo>
                  <a:pt x="6005024" y="4469471"/>
                  <a:pt x="4748814" y="5760000"/>
                  <a:pt x="3201313" y="5760000"/>
                </a:cubicBezTo>
                <a:lnTo>
                  <a:pt x="0" y="5760000"/>
                </a:lnTo>
                <a:close/>
              </a:path>
            </a:pathLst>
          </a:custGeom>
          <a:solidFill>
            <a:schemeClr val="accent1"/>
          </a:solidFill>
          <a:ln w="12686" cap="flat">
            <a:noFill/>
            <a:prstDash val="solid"/>
            <a:miter/>
          </a:ln>
        </p:spPr>
        <p:txBody>
          <a:bodyPr wrap="square" rtlCol="0" anchor="ctr">
            <a:noAutofit/>
          </a:bodyPr>
          <a:lstStyle/>
          <a:p>
            <a:endParaRPr lang="en-AU"/>
          </a:p>
        </p:txBody>
      </p:sp>
      <p:sp>
        <p:nvSpPr>
          <p:cNvPr id="14" name="Title 13">
            <a:extLst>
              <a:ext uri="{FF2B5EF4-FFF2-40B4-BE49-F238E27FC236}">
                <a16:creationId xmlns:a16="http://schemas.microsoft.com/office/drawing/2014/main" id="{6BAD53C9-C760-FD99-477F-B46AC771F58D}"/>
              </a:ext>
            </a:extLst>
          </p:cNvPr>
          <p:cNvSpPr>
            <a:spLocks noGrp="1"/>
          </p:cNvSpPr>
          <p:nvPr>
            <p:ph type="title" hasCustomPrompt="1"/>
          </p:nvPr>
        </p:nvSpPr>
        <p:spPr>
          <a:xfrm>
            <a:off x="684000" y="2664000"/>
            <a:ext cx="3060000" cy="720000"/>
          </a:xfrm>
        </p:spPr>
        <p:txBody>
          <a:bodyPr anchor="b"/>
          <a:lstStyle>
            <a:lvl1pPr>
              <a:defRPr sz="4000" spc="-80" baseline="0">
                <a:solidFill>
                  <a:schemeClr val="bg1"/>
                </a:solidFill>
              </a:defRPr>
            </a:lvl1pPr>
          </a:lstStyle>
          <a:p>
            <a:r>
              <a:rPr lang="en-US"/>
              <a:t>Insert text </a:t>
            </a:r>
            <a:endParaRPr lang="en-AU"/>
          </a:p>
        </p:txBody>
      </p:sp>
      <p:sp>
        <p:nvSpPr>
          <p:cNvPr id="25" name="Freeform: Shape 24">
            <a:hlinkClick r:id="rId3"/>
            <a:extLst>
              <a:ext uri="{FF2B5EF4-FFF2-40B4-BE49-F238E27FC236}">
                <a16:creationId xmlns:a16="http://schemas.microsoft.com/office/drawing/2014/main" id="{8D411370-A324-97A6-720B-7096A170D913}"/>
              </a:ext>
            </a:extLst>
          </p:cNvPr>
          <p:cNvSpPr/>
          <p:nvPr/>
        </p:nvSpPr>
        <p:spPr>
          <a:xfrm>
            <a:off x="721250" y="4556692"/>
            <a:ext cx="982800" cy="291600"/>
          </a:xfrm>
          <a:custGeom>
            <a:avLst/>
            <a:gdLst>
              <a:gd name="connsiteX0" fmla="*/ 777422 w 924566"/>
              <a:gd name="connsiteY0" fmla="*/ 0 h 294287"/>
              <a:gd name="connsiteX1" fmla="*/ 924566 w 924566"/>
              <a:gd name="connsiteY1" fmla="*/ 147144 h 294287"/>
              <a:gd name="connsiteX2" fmla="*/ 924566 w 924566"/>
              <a:gd name="connsiteY2" fmla="*/ 147144 h 294287"/>
              <a:gd name="connsiteX3" fmla="*/ 777421 w 924566"/>
              <a:gd name="connsiteY3" fmla="*/ 294287 h 294287"/>
              <a:gd name="connsiteX4" fmla="*/ 147145 w 924566"/>
              <a:gd name="connsiteY4" fmla="*/ 294287 h 294287"/>
              <a:gd name="connsiteX5" fmla="*/ 0 w 924566"/>
              <a:gd name="connsiteY5" fmla="*/ 147144 h 294287"/>
              <a:gd name="connsiteX6" fmla="*/ 0 w 924566"/>
              <a:gd name="connsiteY6" fmla="*/ 147144 h 294287"/>
              <a:gd name="connsiteX7" fmla="*/ 147145 w 924566"/>
              <a:gd name="connsiteY7" fmla="*/ 0 h 29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6" h="294287">
                <a:moveTo>
                  <a:pt x="777422" y="0"/>
                </a:moveTo>
                <a:cubicBezTo>
                  <a:pt x="858687" y="0"/>
                  <a:pt x="924566" y="65878"/>
                  <a:pt x="924566" y="147144"/>
                </a:cubicBezTo>
                <a:lnTo>
                  <a:pt x="924566" y="147144"/>
                </a:lnTo>
                <a:cubicBezTo>
                  <a:pt x="924566" y="228409"/>
                  <a:pt x="858687" y="294287"/>
                  <a:pt x="777421" y="294287"/>
                </a:cubicBezTo>
                <a:lnTo>
                  <a:pt x="147145" y="294287"/>
                </a:lnTo>
                <a:cubicBezTo>
                  <a:pt x="65879" y="294287"/>
                  <a:pt x="0" y="228409"/>
                  <a:pt x="0" y="147144"/>
                </a:cubicBezTo>
                <a:lnTo>
                  <a:pt x="0" y="147144"/>
                </a:lnTo>
                <a:cubicBezTo>
                  <a:pt x="0" y="65878"/>
                  <a:pt x="65879" y="0"/>
                  <a:pt x="147145" y="0"/>
                </a:cubicBezTo>
                <a:close/>
              </a:path>
            </a:pathLst>
          </a:custGeom>
          <a:solidFill>
            <a:schemeClr val="accent3"/>
          </a:solidFill>
          <a:ln w="12657" cap="flat">
            <a:noFill/>
            <a:prstDash val="solid"/>
            <a:miter/>
          </a:ln>
        </p:spPr>
        <p:txBody>
          <a:bodyPr lIns="36000" tIns="36000" rIns="36000" bIns="36000" rtlCol="0" anchor="ctr"/>
          <a:lstStyle/>
          <a:p>
            <a:pPr algn="ctr">
              <a:lnSpc>
                <a:spcPts val="1100"/>
              </a:lnSpc>
              <a:spcBef>
                <a:spcPts val="0"/>
              </a:spcBef>
            </a:pPr>
            <a:r>
              <a:rPr lang="en-AU" sz="1000" b="1">
                <a:solidFill>
                  <a:schemeClr val="bg1"/>
                </a:solidFill>
                <a:latin typeface="+mj-lt"/>
              </a:rPr>
              <a:t>quit.org.au</a:t>
            </a:r>
          </a:p>
        </p:txBody>
      </p:sp>
      <p:sp>
        <p:nvSpPr>
          <p:cNvPr id="16" name="Text Placeholder 36">
            <a:extLst>
              <a:ext uri="{FF2B5EF4-FFF2-40B4-BE49-F238E27FC236}">
                <a16:creationId xmlns:a16="http://schemas.microsoft.com/office/drawing/2014/main" id="{8B726950-94DA-EAC5-92CB-7875B853502D}"/>
              </a:ext>
            </a:extLst>
          </p:cNvPr>
          <p:cNvSpPr>
            <a:spLocks noGrp="1"/>
          </p:cNvSpPr>
          <p:nvPr>
            <p:ph type="body" sz="quarter" idx="10" hasCustomPrompt="1"/>
          </p:nvPr>
        </p:nvSpPr>
        <p:spPr>
          <a:xfrm>
            <a:off x="684213" y="3636000"/>
            <a:ext cx="3059112" cy="720725"/>
          </a:xfrm>
        </p:spPr>
        <p:txBody>
          <a:bodyPr/>
          <a:lstStyle>
            <a:lvl1pPr>
              <a:lnSpc>
                <a:spcPct val="105000"/>
              </a:lnSpc>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insert text here</a:t>
            </a:r>
          </a:p>
        </p:txBody>
      </p:sp>
      <p:pic>
        <p:nvPicPr>
          <p:cNvPr id="9" name="Graphic 8">
            <a:extLst>
              <a:ext uri="{FF2B5EF4-FFF2-40B4-BE49-F238E27FC236}">
                <a16:creationId xmlns:a16="http://schemas.microsoft.com/office/drawing/2014/main" id="{77AE3282-103B-5520-2EE5-C90153B7C57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0775" y="2015904"/>
            <a:ext cx="852349" cy="413640"/>
          </a:xfrm>
          <a:prstGeom prst="rect">
            <a:avLst/>
          </a:prstGeom>
        </p:spPr>
      </p:pic>
    </p:spTree>
    <p:extLst>
      <p:ext uri="{BB962C8B-B14F-4D97-AF65-F5344CB8AC3E}">
        <p14:creationId xmlns:p14="http://schemas.microsoft.com/office/powerpoint/2010/main" val="1699832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osing Slide 1 With Partner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Graphic 2">
            <a:extLst>
              <a:ext uri="{FF2B5EF4-FFF2-40B4-BE49-F238E27FC236}">
                <a16:creationId xmlns:a16="http://schemas.microsoft.com/office/drawing/2014/main" id="{068ECB8B-50FD-E33B-B095-C3F99EF82483}"/>
              </a:ext>
            </a:extLst>
          </p:cNvPr>
          <p:cNvSpPr/>
          <p:nvPr/>
        </p:nvSpPr>
        <p:spPr>
          <a:xfrm>
            <a:off x="7819200" y="5968800"/>
            <a:ext cx="3736800" cy="889200"/>
          </a:xfrm>
          <a:custGeom>
            <a:avLst/>
            <a:gdLst>
              <a:gd name="connsiteX0" fmla="*/ 80963 w 2801207"/>
              <a:gd name="connsiteY0" fmla="*/ 0 h 666940"/>
              <a:gd name="connsiteX1" fmla="*/ 2720245 w 2801207"/>
              <a:gd name="connsiteY1" fmla="*/ 0 h 666940"/>
              <a:gd name="connsiteX2" fmla="*/ 2801207 w 2801207"/>
              <a:gd name="connsiteY2" fmla="*/ 80963 h 666940"/>
              <a:gd name="connsiteX3" fmla="*/ 2801207 w 2801207"/>
              <a:gd name="connsiteY3" fmla="*/ 666940 h 666940"/>
              <a:gd name="connsiteX4" fmla="*/ 0 w 2801207"/>
              <a:gd name="connsiteY4" fmla="*/ 666940 h 666940"/>
              <a:gd name="connsiteX5" fmla="*/ 0 w 2801207"/>
              <a:gd name="connsiteY5" fmla="*/ 80963 h 666940"/>
              <a:gd name="connsiteX6" fmla="*/ 80963 w 2801207"/>
              <a:gd name="connsiteY6" fmla="*/ 0 h 6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07" h="666940">
                <a:moveTo>
                  <a:pt x="80963" y="0"/>
                </a:moveTo>
                <a:lnTo>
                  <a:pt x="2720245" y="0"/>
                </a:lnTo>
                <a:cubicBezTo>
                  <a:pt x="2764917" y="0"/>
                  <a:pt x="2801207" y="36290"/>
                  <a:pt x="2801207" y="80963"/>
                </a:cubicBezTo>
                <a:lnTo>
                  <a:pt x="2801207" y="666940"/>
                </a:lnTo>
                <a:lnTo>
                  <a:pt x="0" y="666940"/>
                </a:lnTo>
                <a:lnTo>
                  <a:pt x="0" y="80963"/>
                </a:lnTo>
                <a:cubicBezTo>
                  <a:pt x="0" y="36290"/>
                  <a:pt x="36290" y="0"/>
                  <a:pt x="80963" y="0"/>
                </a:cubicBezTo>
                <a:close/>
              </a:path>
            </a:pathLst>
          </a:custGeom>
          <a:solidFill>
            <a:schemeClr val="bg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464E12A3-257D-4B74-2DA8-827C141BE4D6}"/>
              </a:ext>
            </a:extLst>
          </p:cNvPr>
          <p:cNvSpPr/>
          <p:nvPr userDrawn="1"/>
        </p:nvSpPr>
        <p:spPr>
          <a:xfrm>
            <a:off x="0" y="547686"/>
            <a:ext cx="6005024" cy="5760000"/>
          </a:xfrm>
          <a:custGeom>
            <a:avLst/>
            <a:gdLst>
              <a:gd name="connsiteX0" fmla="*/ 0 w 6005024"/>
              <a:gd name="connsiteY0" fmla="*/ 0 h 5760000"/>
              <a:gd name="connsiteX1" fmla="*/ 3201447 w 6005024"/>
              <a:gd name="connsiteY1" fmla="*/ 0 h 5760000"/>
              <a:gd name="connsiteX2" fmla="*/ 6005024 w 6005024"/>
              <a:gd name="connsiteY2" fmla="*/ 2880000 h 5760000"/>
              <a:gd name="connsiteX3" fmla="*/ 3201313 w 6005024"/>
              <a:gd name="connsiteY3" fmla="*/ 5760000 h 5760000"/>
              <a:gd name="connsiteX4" fmla="*/ 0 w 6005024"/>
              <a:gd name="connsiteY4" fmla="*/ 5760000 h 57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5024" h="5760000">
                <a:moveTo>
                  <a:pt x="0" y="0"/>
                </a:moveTo>
                <a:lnTo>
                  <a:pt x="3201447" y="0"/>
                </a:lnTo>
                <a:cubicBezTo>
                  <a:pt x="4748814" y="0"/>
                  <a:pt x="6005024" y="1290391"/>
                  <a:pt x="6005024" y="2880000"/>
                </a:cubicBezTo>
                <a:cubicBezTo>
                  <a:pt x="6005024" y="4469471"/>
                  <a:pt x="4748814" y="5760000"/>
                  <a:pt x="3201313" y="5760000"/>
                </a:cubicBezTo>
                <a:lnTo>
                  <a:pt x="0" y="5760000"/>
                </a:lnTo>
                <a:close/>
              </a:path>
            </a:pathLst>
          </a:custGeom>
          <a:solidFill>
            <a:schemeClr val="accent1"/>
          </a:solidFill>
          <a:ln w="12686" cap="flat">
            <a:noFill/>
            <a:prstDash val="solid"/>
            <a:miter/>
          </a:ln>
        </p:spPr>
        <p:txBody>
          <a:bodyPr wrap="square" rtlCol="0" anchor="ctr">
            <a:noAutofit/>
          </a:bodyPr>
          <a:lstStyle/>
          <a:p>
            <a:endParaRPr lang="en-AU"/>
          </a:p>
        </p:txBody>
      </p:sp>
      <p:sp>
        <p:nvSpPr>
          <p:cNvPr id="14" name="Title 13">
            <a:extLst>
              <a:ext uri="{FF2B5EF4-FFF2-40B4-BE49-F238E27FC236}">
                <a16:creationId xmlns:a16="http://schemas.microsoft.com/office/drawing/2014/main" id="{6BAD53C9-C760-FD99-477F-B46AC771F58D}"/>
              </a:ext>
            </a:extLst>
          </p:cNvPr>
          <p:cNvSpPr>
            <a:spLocks noGrp="1"/>
          </p:cNvSpPr>
          <p:nvPr>
            <p:ph type="title" hasCustomPrompt="1"/>
          </p:nvPr>
        </p:nvSpPr>
        <p:spPr>
          <a:xfrm>
            <a:off x="684000" y="2664000"/>
            <a:ext cx="3060000" cy="720000"/>
          </a:xfrm>
        </p:spPr>
        <p:txBody>
          <a:bodyPr anchor="b"/>
          <a:lstStyle>
            <a:lvl1pPr>
              <a:defRPr sz="4000" spc="-80" baseline="0">
                <a:solidFill>
                  <a:schemeClr val="bg1"/>
                </a:solidFill>
              </a:defRPr>
            </a:lvl1pPr>
          </a:lstStyle>
          <a:p>
            <a:r>
              <a:rPr lang="en-US"/>
              <a:t>Insert text </a:t>
            </a:r>
            <a:endParaRPr lang="en-AU"/>
          </a:p>
        </p:txBody>
      </p:sp>
      <p:sp>
        <p:nvSpPr>
          <p:cNvPr id="25" name="Freeform: Shape 24">
            <a:hlinkClick r:id="rId3"/>
            <a:extLst>
              <a:ext uri="{FF2B5EF4-FFF2-40B4-BE49-F238E27FC236}">
                <a16:creationId xmlns:a16="http://schemas.microsoft.com/office/drawing/2014/main" id="{8D411370-A324-97A6-720B-7096A170D913}"/>
              </a:ext>
            </a:extLst>
          </p:cNvPr>
          <p:cNvSpPr/>
          <p:nvPr/>
        </p:nvSpPr>
        <p:spPr>
          <a:xfrm>
            <a:off x="721250" y="4556692"/>
            <a:ext cx="982800" cy="291600"/>
          </a:xfrm>
          <a:custGeom>
            <a:avLst/>
            <a:gdLst>
              <a:gd name="connsiteX0" fmla="*/ 777422 w 924566"/>
              <a:gd name="connsiteY0" fmla="*/ 0 h 294287"/>
              <a:gd name="connsiteX1" fmla="*/ 924566 w 924566"/>
              <a:gd name="connsiteY1" fmla="*/ 147144 h 294287"/>
              <a:gd name="connsiteX2" fmla="*/ 924566 w 924566"/>
              <a:gd name="connsiteY2" fmla="*/ 147144 h 294287"/>
              <a:gd name="connsiteX3" fmla="*/ 777421 w 924566"/>
              <a:gd name="connsiteY3" fmla="*/ 294287 h 294287"/>
              <a:gd name="connsiteX4" fmla="*/ 147145 w 924566"/>
              <a:gd name="connsiteY4" fmla="*/ 294287 h 294287"/>
              <a:gd name="connsiteX5" fmla="*/ 0 w 924566"/>
              <a:gd name="connsiteY5" fmla="*/ 147144 h 294287"/>
              <a:gd name="connsiteX6" fmla="*/ 0 w 924566"/>
              <a:gd name="connsiteY6" fmla="*/ 147144 h 294287"/>
              <a:gd name="connsiteX7" fmla="*/ 147145 w 924566"/>
              <a:gd name="connsiteY7" fmla="*/ 0 h 29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6" h="294287">
                <a:moveTo>
                  <a:pt x="777422" y="0"/>
                </a:moveTo>
                <a:cubicBezTo>
                  <a:pt x="858687" y="0"/>
                  <a:pt x="924566" y="65878"/>
                  <a:pt x="924566" y="147144"/>
                </a:cubicBezTo>
                <a:lnTo>
                  <a:pt x="924566" y="147144"/>
                </a:lnTo>
                <a:cubicBezTo>
                  <a:pt x="924566" y="228409"/>
                  <a:pt x="858687" y="294287"/>
                  <a:pt x="777421" y="294287"/>
                </a:cubicBezTo>
                <a:lnTo>
                  <a:pt x="147145" y="294287"/>
                </a:lnTo>
                <a:cubicBezTo>
                  <a:pt x="65879" y="294287"/>
                  <a:pt x="0" y="228409"/>
                  <a:pt x="0" y="147144"/>
                </a:cubicBezTo>
                <a:lnTo>
                  <a:pt x="0" y="147144"/>
                </a:lnTo>
                <a:cubicBezTo>
                  <a:pt x="0" y="65878"/>
                  <a:pt x="65879" y="0"/>
                  <a:pt x="147145" y="0"/>
                </a:cubicBezTo>
                <a:close/>
              </a:path>
            </a:pathLst>
          </a:custGeom>
          <a:solidFill>
            <a:schemeClr val="accent3"/>
          </a:solidFill>
          <a:ln w="12657" cap="flat">
            <a:noFill/>
            <a:prstDash val="solid"/>
            <a:miter/>
          </a:ln>
        </p:spPr>
        <p:txBody>
          <a:bodyPr lIns="36000" tIns="36000" rIns="36000" bIns="36000" rtlCol="0" anchor="ctr"/>
          <a:lstStyle/>
          <a:p>
            <a:pPr algn="ctr">
              <a:lnSpc>
                <a:spcPts val="1100"/>
              </a:lnSpc>
              <a:spcBef>
                <a:spcPts val="0"/>
              </a:spcBef>
            </a:pPr>
            <a:r>
              <a:rPr lang="en-AU" sz="1000" b="1">
                <a:solidFill>
                  <a:schemeClr val="bg1"/>
                </a:solidFill>
                <a:latin typeface="+mj-lt"/>
              </a:rPr>
              <a:t>quit.org.au</a:t>
            </a:r>
          </a:p>
        </p:txBody>
      </p:sp>
      <p:sp>
        <p:nvSpPr>
          <p:cNvPr id="16" name="Text Placeholder 36">
            <a:extLst>
              <a:ext uri="{FF2B5EF4-FFF2-40B4-BE49-F238E27FC236}">
                <a16:creationId xmlns:a16="http://schemas.microsoft.com/office/drawing/2014/main" id="{8B726950-94DA-EAC5-92CB-7875B853502D}"/>
              </a:ext>
            </a:extLst>
          </p:cNvPr>
          <p:cNvSpPr>
            <a:spLocks noGrp="1"/>
          </p:cNvSpPr>
          <p:nvPr>
            <p:ph type="body" sz="quarter" idx="10" hasCustomPrompt="1"/>
          </p:nvPr>
        </p:nvSpPr>
        <p:spPr>
          <a:xfrm>
            <a:off x="684213" y="3636000"/>
            <a:ext cx="3059112" cy="720725"/>
          </a:xfrm>
        </p:spPr>
        <p:txBody>
          <a:bodyPr/>
          <a:lstStyle>
            <a:lvl1pPr>
              <a:lnSpc>
                <a:spcPct val="105000"/>
              </a:lnSpc>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insert text here</a:t>
            </a:r>
          </a:p>
        </p:txBody>
      </p:sp>
      <p:sp>
        <p:nvSpPr>
          <p:cNvPr id="5" name="Picture Placeholder 3">
            <a:extLst>
              <a:ext uri="{FF2B5EF4-FFF2-40B4-BE49-F238E27FC236}">
                <a16:creationId xmlns:a16="http://schemas.microsoft.com/office/drawing/2014/main" id="{22C3E71A-37F2-A7A6-68ED-28EE11521B44}"/>
              </a:ext>
            </a:extLst>
          </p:cNvPr>
          <p:cNvSpPr>
            <a:spLocks noGrp="1"/>
          </p:cNvSpPr>
          <p:nvPr>
            <p:ph type="pic" sz="quarter" idx="14" hasCustomPrompt="1"/>
          </p:nvPr>
        </p:nvSpPr>
        <p:spPr>
          <a:xfrm>
            <a:off x="9366161" y="6102692"/>
            <a:ext cx="10908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sp>
        <p:nvSpPr>
          <p:cNvPr id="6" name="Picture Placeholder 3">
            <a:extLst>
              <a:ext uri="{FF2B5EF4-FFF2-40B4-BE49-F238E27FC236}">
                <a16:creationId xmlns:a16="http://schemas.microsoft.com/office/drawing/2014/main" id="{1C1350E1-ABA2-4783-AC47-F6B8D44B644B}"/>
              </a:ext>
            </a:extLst>
          </p:cNvPr>
          <p:cNvSpPr>
            <a:spLocks noGrp="1"/>
          </p:cNvSpPr>
          <p:nvPr>
            <p:ph type="pic" sz="quarter" idx="16" hasCustomPrompt="1"/>
          </p:nvPr>
        </p:nvSpPr>
        <p:spPr>
          <a:xfrm>
            <a:off x="10667375" y="6102692"/>
            <a:ext cx="630000" cy="594000"/>
          </a:xfrm>
        </p:spPr>
        <p:txBody>
          <a:bodyPr lIns="0" tIns="0" rIns="0" bIns="0" anchor="ctr"/>
          <a:lstStyle>
            <a:lvl1pPr algn="ctr">
              <a:lnSpc>
                <a:spcPct val="100000"/>
              </a:lnSpc>
              <a:spcBef>
                <a:spcPts val="0"/>
              </a:spcBef>
              <a:defRPr sz="800"/>
            </a:lvl1pPr>
          </a:lstStyle>
          <a:p>
            <a:r>
              <a:rPr lang="en-AU"/>
              <a:t>Insert Logo here then click Crop &gt; Fit to fit logo to placeholder</a:t>
            </a:r>
          </a:p>
        </p:txBody>
      </p:sp>
      <p:sp>
        <p:nvSpPr>
          <p:cNvPr id="7" name="Picture Placeholder 3">
            <a:extLst>
              <a:ext uri="{FF2B5EF4-FFF2-40B4-BE49-F238E27FC236}">
                <a16:creationId xmlns:a16="http://schemas.microsoft.com/office/drawing/2014/main" id="{81443F8C-627A-1D28-3378-5CD467CC1544}"/>
              </a:ext>
            </a:extLst>
          </p:cNvPr>
          <p:cNvSpPr>
            <a:spLocks noGrp="1"/>
          </p:cNvSpPr>
          <p:nvPr>
            <p:ph type="pic" sz="quarter" idx="13" hasCustomPrompt="1"/>
          </p:nvPr>
        </p:nvSpPr>
        <p:spPr>
          <a:xfrm>
            <a:off x="8056427" y="6102692"/>
            <a:ext cx="12024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pic>
        <p:nvPicPr>
          <p:cNvPr id="9" name="Graphic 8">
            <a:extLst>
              <a:ext uri="{FF2B5EF4-FFF2-40B4-BE49-F238E27FC236}">
                <a16:creationId xmlns:a16="http://schemas.microsoft.com/office/drawing/2014/main" id="{77AE3282-103B-5520-2EE5-C90153B7C57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0775" y="2015904"/>
            <a:ext cx="852349" cy="413640"/>
          </a:xfrm>
          <a:prstGeom prst="rect">
            <a:avLst/>
          </a:prstGeom>
        </p:spPr>
      </p:pic>
    </p:spTree>
    <p:extLst>
      <p:ext uri="{BB962C8B-B14F-4D97-AF65-F5344CB8AC3E}">
        <p14:creationId xmlns:p14="http://schemas.microsoft.com/office/powerpoint/2010/main" val="4081126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F5D3-7165-8F55-F7C3-FAB8EB6BCA86}"/>
              </a:ext>
            </a:extLst>
          </p:cNvPr>
          <p:cNvSpPr>
            <a:spLocks noGrp="1"/>
          </p:cNvSpPr>
          <p:nvPr>
            <p:ph type="ctrTitle" hasCustomPrompt="1"/>
          </p:nvPr>
        </p:nvSpPr>
        <p:spPr>
          <a:xfrm>
            <a:off x="684000" y="2376000"/>
            <a:ext cx="4320000" cy="720000"/>
          </a:xfrm>
        </p:spPr>
        <p:txBody>
          <a:bodyPr anchor="b"/>
          <a:lstStyle>
            <a:lvl1pPr algn="l">
              <a:lnSpc>
                <a:spcPts val="4320"/>
              </a:lnSpc>
              <a:defRPr sz="4000" spc="-90" baseline="0">
                <a:solidFill>
                  <a:schemeClr val="bg1"/>
                </a:solidFill>
              </a:defRPr>
            </a:lvl1pPr>
          </a:lstStyle>
          <a:p>
            <a:r>
              <a:rPr lang="en-US"/>
              <a:t>Insert text</a:t>
            </a:r>
            <a:endParaRPr lang="en-AU"/>
          </a:p>
        </p:txBody>
      </p:sp>
      <p:sp>
        <p:nvSpPr>
          <p:cNvPr id="3" name="Subtitle 2">
            <a:extLst>
              <a:ext uri="{FF2B5EF4-FFF2-40B4-BE49-F238E27FC236}">
                <a16:creationId xmlns:a16="http://schemas.microsoft.com/office/drawing/2014/main" id="{59CA5F08-EB95-7BAE-DCE5-6CC46BEF2ADB}"/>
              </a:ext>
            </a:extLst>
          </p:cNvPr>
          <p:cNvSpPr>
            <a:spLocks noGrp="1"/>
          </p:cNvSpPr>
          <p:nvPr>
            <p:ph type="subTitle" idx="1" hasCustomPrompt="1"/>
          </p:nvPr>
        </p:nvSpPr>
        <p:spPr>
          <a:xfrm>
            <a:off x="684000" y="3348000"/>
            <a:ext cx="4320000" cy="720000"/>
          </a:xfrm>
        </p:spPr>
        <p:txBody>
          <a:bodyPr/>
          <a:lstStyle>
            <a:lvl1pPr marL="0" indent="0" algn="l">
              <a:lnSpc>
                <a:spcPct val="105000"/>
              </a:lnSpc>
              <a:buNone/>
              <a:defRPr sz="1400" spc="-1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text here</a:t>
            </a:r>
            <a:endParaRPr lang="en-AU"/>
          </a:p>
        </p:txBody>
      </p:sp>
      <p:sp>
        <p:nvSpPr>
          <p:cNvPr id="23" name="Picture Placeholder 20">
            <a:extLst>
              <a:ext uri="{FF2B5EF4-FFF2-40B4-BE49-F238E27FC236}">
                <a16:creationId xmlns:a16="http://schemas.microsoft.com/office/drawing/2014/main" id="{2D537F1E-3ECB-4DA5-D931-3687301BF2E9}"/>
              </a:ext>
            </a:extLst>
          </p:cNvPr>
          <p:cNvSpPr>
            <a:spLocks noGrp="1"/>
          </p:cNvSpPr>
          <p:nvPr>
            <p:ph type="pic" sz="quarter" idx="10" hasCustomPrompt="1"/>
          </p:nvPr>
        </p:nvSpPr>
        <p:spPr>
          <a:xfrm>
            <a:off x="5856000" y="599399"/>
            <a:ext cx="6336000" cy="5659200"/>
          </a:xfrm>
          <a:custGeom>
            <a:avLst/>
            <a:gdLst>
              <a:gd name="connsiteX0" fmla="*/ 2877312 w 6149467"/>
              <a:gd name="connsiteY0" fmla="*/ 0 h 5754624"/>
              <a:gd name="connsiteX1" fmla="*/ 6149467 w 6149467"/>
              <a:gd name="connsiteY1" fmla="*/ 0 h 5754624"/>
              <a:gd name="connsiteX2" fmla="*/ 6149467 w 6149467"/>
              <a:gd name="connsiteY2" fmla="*/ 5754624 h 5754624"/>
              <a:gd name="connsiteX3" fmla="*/ 2877312 w 6149467"/>
              <a:gd name="connsiteY3" fmla="*/ 5754624 h 5754624"/>
              <a:gd name="connsiteX4" fmla="*/ 0 w 6149467"/>
              <a:gd name="connsiteY4" fmla="*/ 2877312 h 5754624"/>
              <a:gd name="connsiteX5" fmla="*/ 2877312 w 6149467"/>
              <a:gd name="connsiteY5" fmla="*/ 0 h 575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9467" h="5754624">
                <a:moveTo>
                  <a:pt x="2877312" y="0"/>
                </a:moveTo>
                <a:lnTo>
                  <a:pt x="6149467" y="0"/>
                </a:lnTo>
                <a:lnTo>
                  <a:pt x="6149467" y="5754624"/>
                </a:lnTo>
                <a:lnTo>
                  <a:pt x="2877312" y="5754624"/>
                </a:lnTo>
                <a:cubicBezTo>
                  <a:pt x="1289304" y="5754624"/>
                  <a:pt x="0" y="4465320"/>
                  <a:pt x="0" y="2877312"/>
                </a:cubicBezTo>
                <a:cubicBezTo>
                  <a:pt x="0" y="1289304"/>
                  <a:pt x="1289304" y="0"/>
                  <a:pt x="2877312" y="0"/>
                </a:cubicBezTo>
                <a:close/>
              </a:path>
            </a:pathLst>
          </a:custGeom>
          <a:solidFill>
            <a:schemeClr val="bg2"/>
          </a:solidFill>
        </p:spPr>
        <p:txBody>
          <a:bodyPr wrap="square" lIns="1080000" tIns="1260000" rIns="612000">
            <a:noAutofit/>
          </a:bodyPr>
          <a:lstStyle>
            <a:lvl1pPr algn="just">
              <a:defRPr sz="1200"/>
            </a:lvl1pPr>
          </a:lstStyle>
          <a:p>
            <a:r>
              <a:rPr lang="en-US"/>
              <a:t>Click icon to add image or click on the picture placeholder and select Insert &gt; Picture for online images.  Click Format &gt; Crop &gt; Fill to resize/move the image inside the placeholder or to reset the image. If resizing the image, remember to hold your finger on the Shift key and drag a corner picture handle (this will keep the aspect ratio of the image locked).</a:t>
            </a:r>
            <a:endParaRPr lang="en-AU"/>
          </a:p>
        </p:txBody>
      </p:sp>
      <p:sp>
        <p:nvSpPr>
          <p:cNvPr id="26" name="Freeform: Shape 25">
            <a:hlinkClick r:id="rId2"/>
            <a:extLst>
              <a:ext uri="{FF2B5EF4-FFF2-40B4-BE49-F238E27FC236}">
                <a16:creationId xmlns:a16="http://schemas.microsoft.com/office/drawing/2014/main" id="{694ABC51-6709-2699-780E-B7C6D1694844}"/>
              </a:ext>
            </a:extLst>
          </p:cNvPr>
          <p:cNvSpPr/>
          <p:nvPr userDrawn="1"/>
        </p:nvSpPr>
        <p:spPr>
          <a:xfrm>
            <a:off x="721250" y="4267170"/>
            <a:ext cx="982800" cy="291600"/>
          </a:xfrm>
          <a:custGeom>
            <a:avLst/>
            <a:gdLst>
              <a:gd name="connsiteX0" fmla="*/ 777422 w 924566"/>
              <a:gd name="connsiteY0" fmla="*/ 0 h 294287"/>
              <a:gd name="connsiteX1" fmla="*/ 924566 w 924566"/>
              <a:gd name="connsiteY1" fmla="*/ 147144 h 294287"/>
              <a:gd name="connsiteX2" fmla="*/ 924566 w 924566"/>
              <a:gd name="connsiteY2" fmla="*/ 147144 h 294287"/>
              <a:gd name="connsiteX3" fmla="*/ 777421 w 924566"/>
              <a:gd name="connsiteY3" fmla="*/ 294287 h 294287"/>
              <a:gd name="connsiteX4" fmla="*/ 147145 w 924566"/>
              <a:gd name="connsiteY4" fmla="*/ 294287 h 294287"/>
              <a:gd name="connsiteX5" fmla="*/ 0 w 924566"/>
              <a:gd name="connsiteY5" fmla="*/ 147144 h 294287"/>
              <a:gd name="connsiteX6" fmla="*/ 0 w 924566"/>
              <a:gd name="connsiteY6" fmla="*/ 147144 h 294287"/>
              <a:gd name="connsiteX7" fmla="*/ 147145 w 924566"/>
              <a:gd name="connsiteY7" fmla="*/ 0 h 29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6" h="294287">
                <a:moveTo>
                  <a:pt x="777422" y="0"/>
                </a:moveTo>
                <a:cubicBezTo>
                  <a:pt x="858687" y="0"/>
                  <a:pt x="924566" y="65878"/>
                  <a:pt x="924566" y="147144"/>
                </a:cubicBezTo>
                <a:lnTo>
                  <a:pt x="924566" y="147144"/>
                </a:lnTo>
                <a:cubicBezTo>
                  <a:pt x="924566" y="228409"/>
                  <a:pt x="858687" y="294287"/>
                  <a:pt x="777421" y="294287"/>
                </a:cubicBezTo>
                <a:lnTo>
                  <a:pt x="147145" y="294287"/>
                </a:lnTo>
                <a:cubicBezTo>
                  <a:pt x="65879" y="294287"/>
                  <a:pt x="0" y="228409"/>
                  <a:pt x="0" y="147144"/>
                </a:cubicBezTo>
                <a:lnTo>
                  <a:pt x="0" y="147144"/>
                </a:lnTo>
                <a:cubicBezTo>
                  <a:pt x="0" y="65878"/>
                  <a:pt x="65879" y="0"/>
                  <a:pt x="147145" y="0"/>
                </a:cubicBezTo>
                <a:close/>
              </a:path>
            </a:pathLst>
          </a:custGeom>
          <a:solidFill>
            <a:schemeClr val="accent3"/>
          </a:solidFill>
          <a:ln w="12657" cap="flat">
            <a:noFill/>
            <a:prstDash val="solid"/>
            <a:miter/>
          </a:ln>
        </p:spPr>
        <p:txBody>
          <a:bodyPr lIns="36000" tIns="36000" rIns="36000" bIns="36000" rtlCol="0" anchor="ctr"/>
          <a:lstStyle/>
          <a:p>
            <a:pPr algn="ctr">
              <a:lnSpc>
                <a:spcPts val="1100"/>
              </a:lnSpc>
              <a:spcBef>
                <a:spcPts val="0"/>
              </a:spcBef>
            </a:pPr>
            <a:r>
              <a:rPr lang="en-AU" sz="1000" b="1">
                <a:solidFill>
                  <a:schemeClr val="bg1"/>
                </a:solidFill>
                <a:latin typeface="+mj-lt"/>
              </a:rPr>
              <a:t>quit.org.au</a:t>
            </a:r>
          </a:p>
        </p:txBody>
      </p:sp>
      <p:pic>
        <p:nvPicPr>
          <p:cNvPr id="19" name="Graphic 18">
            <a:extLst>
              <a:ext uri="{FF2B5EF4-FFF2-40B4-BE49-F238E27FC236}">
                <a16:creationId xmlns:a16="http://schemas.microsoft.com/office/drawing/2014/main" id="{BB86F780-E35F-847D-DAED-E8B90CD538A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775" y="1720609"/>
            <a:ext cx="852349" cy="413640"/>
          </a:xfrm>
          <a:prstGeom prst="rect">
            <a:avLst/>
          </a:prstGeom>
        </p:spPr>
      </p:pic>
    </p:spTree>
    <p:extLst>
      <p:ext uri="{BB962C8B-B14F-4D97-AF65-F5344CB8AC3E}">
        <p14:creationId xmlns:p14="http://schemas.microsoft.com/office/powerpoint/2010/main" val="232338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losing Slide 2 With Partner Logo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F5D3-7165-8F55-F7C3-FAB8EB6BCA86}"/>
              </a:ext>
            </a:extLst>
          </p:cNvPr>
          <p:cNvSpPr>
            <a:spLocks noGrp="1"/>
          </p:cNvSpPr>
          <p:nvPr>
            <p:ph type="ctrTitle" hasCustomPrompt="1"/>
          </p:nvPr>
        </p:nvSpPr>
        <p:spPr>
          <a:xfrm>
            <a:off x="684000" y="2376000"/>
            <a:ext cx="4320000" cy="720000"/>
          </a:xfrm>
        </p:spPr>
        <p:txBody>
          <a:bodyPr anchor="b"/>
          <a:lstStyle>
            <a:lvl1pPr algn="l">
              <a:lnSpc>
                <a:spcPts val="4320"/>
              </a:lnSpc>
              <a:defRPr sz="4000" spc="-90" baseline="0">
                <a:solidFill>
                  <a:schemeClr val="bg1"/>
                </a:solidFill>
              </a:defRPr>
            </a:lvl1pPr>
          </a:lstStyle>
          <a:p>
            <a:r>
              <a:rPr lang="en-US"/>
              <a:t>Insert text</a:t>
            </a:r>
            <a:endParaRPr lang="en-AU"/>
          </a:p>
        </p:txBody>
      </p:sp>
      <p:sp>
        <p:nvSpPr>
          <p:cNvPr id="3" name="Subtitle 2">
            <a:extLst>
              <a:ext uri="{FF2B5EF4-FFF2-40B4-BE49-F238E27FC236}">
                <a16:creationId xmlns:a16="http://schemas.microsoft.com/office/drawing/2014/main" id="{59CA5F08-EB95-7BAE-DCE5-6CC46BEF2ADB}"/>
              </a:ext>
            </a:extLst>
          </p:cNvPr>
          <p:cNvSpPr>
            <a:spLocks noGrp="1"/>
          </p:cNvSpPr>
          <p:nvPr>
            <p:ph type="subTitle" idx="1" hasCustomPrompt="1"/>
          </p:nvPr>
        </p:nvSpPr>
        <p:spPr>
          <a:xfrm>
            <a:off x="684000" y="3348000"/>
            <a:ext cx="4320000" cy="720000"/>
          </a:xfrm>
        </p:spPr>
        <p:txBody>
          <a:bodyPr/>
          <a:lstStyle>
            <a:lvl1pPr marL="0" indent="0" algn="l">
              <a:lnSpc>
                <a:spcPct val="105000"/>
              </a:lnSpc>
              <a:buNone/>
              <a:defRPr sz="1400" spc="-1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text here</a:t>
            </a:r>
            <a:endParaRPr lang="en-AU"/>
          </a:p>
        </p:txBody>
      </p:sp>
      <p:sp>
        <p:nvSpPr>
          <p:cNvPr id="9" name="Graphic 2">
            <a:extLst>
              <a:ext uri="{FF2B5EF4-FFF2-40B4-BE49-F238E27FC236}">
                <a16:creationId xmlns:a16="http://schemas.microsoft.com/office/drawing/2014/main" id="{49783E4D-1D84-E66E-F161-202356FB5E77}"/>
              </a:ext>
            </a:extLst>
          </p:cNvPr>
          <p:cNvSpPr/>
          <p:nvPr userDrawn="1"/>
        </p:nvSpPr>
        <p:spPr>
          <a:xfrm>
            <a:off x="453600" y="5971827"/>
            <a:ext cx="3636000" cy="889200"/>
          </a:xfrm>
          <a:custGeom>
            <a:avLst/>
            <a:gdLst>
              <a:gd name="connsiteX0" fmla="*/ 80963 w 2801207"/>
              <a:gd name="connsiteY0" fmla="*/ 0 h 666940"/>
              <a:gd name="connsiteX1" fmla="*/ 2720245 w 2801207"/>
              <a:gd name="connsiteY1" fmla="*/ 0 h 666940"/>
              <a:gd name="connsiteX2" fmla="*/ 2801207 w 2801207"/>
              <a:gd name="connsiteY2" fmla="*/ 80963 h 666940"/>
              <a:gd name="connsiteX3" fmla="*/ 2801207 w 2801207"/>
              <a:gd name="connsiteY3" fmla="*/ 666940 h 666940"/>
              <a:gd name="connsiteX4" fmla="*/ 0 w 2801207"/>
              <a:gd name="connsiteY4" fmla="*/ 666940 h 666940"/>
              <a:gd name="connsiteX5" fmla="*/ 0 w 2801207"/>
              <a:gd name="connsiteY5" fmla="*/ 80963 h 666940"/>
              <a:gd name="connsiteX6" fmla="*/ 80963 w 2801207"/>
              <a:gd name="connsiteY6" fmla="*/ 0 h 6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07" h="666940">
                <a:moveTo>
                  <a:pt x="80963" y="0"/>
                </a:moveTo>
                <a:lnTo>
                  <a:pt x="2720245" y="0"/>
                </a:lnTo>
                <a:cubicBezTo>
                  <a:pt x="2764917" y="0"/>
                  <a:pt x="2801207" y="36290"/>
                  <a:pt x="2801207" y="80963"/>
                </a:cubicBezTo>
                <a:lnTo>
                  <a:pt x="2801207" y="666940"/>
                </a:lnTo>
                <a:lnTo>
                  <a:pt x="0" y="666940"/>
                </a:lnTo>
                <a:lnTo>
                  <a:pt x="0" y="80963"/>
                </a:lnTo>
                <a:cubicBezTo>
                  <a:pt x="0" y="36290"/>
                  <a:pt x="36290" y="0"/>
                  <a:pt x="80963" y="0"/>
                </a:cubicBezTo>
                <a:close/>
              </a:path>
            </a:pathLst>
          </a:custGeom>
          <a:solidFill>
            <a:schemeClr val="bg1"/>
          </a:solidFill>
          <a:ln w="9525" cap="flat">
            <a:noFill/>
            <a:prstDash val="solid"/>
            <a:miter/>
          </a:ln>
        </p:spPr>
        <p:txBody>
          <a:bodyPr rtlCol="0" anchor="ctr"/>
          <a:lstStyle/>
          <a:p>
            <a:endParaRPr lang="en-AU"/>
          </a:p>
        </p:txBody>
      </p:sp>
      <p:sp>
        <p:nvSpPr>
          <p:cNvPr id="23" name="Picture Placeholder 20">
            <a:extLst>
              <a:ext uri="{FF2B5EF4-FFF2-40B4-BE49-F238E27FC236}">
                <a16:creationId xmlns:a16="http://schemas.microsoft.com/office/drawing/2014/main" id="{2D537F1E-3ECB-4DA5-D931-3687301BF2E9}"/>
              </a:ext>
            </a:extLst>
          </p:cNvPr>
          <p:cNvSpPr>
            <a:spLocks noGrp="1"/>
          </p:cNvSpPr>
          <p:nvPr>
            <p:ph type="pic" sz="quarter" idx="10" hasCustomPrompt="1"/>
          </p:nvPr>
        </p:nvSpPr>
        <p:spPr>
          <a:xfrm>
            <a:off x="5856000" y="599399"/>
            <a:ext cx="6336000" cy="5659200"/>
          </a:xfrm>
          <a:custGeom>
            <a:avLst/>
            <a:gdLst>
              <a:gd name="connsiteX0" fmla="*/ 2877312 w 6149467"/>
              <a:gd name="connsiteY0" fmla="*/ 0 h 5754624"/>
              <a:gd name="connsiteX1" fmla="*/ 6149467 w 6149467"/>
              <a:gd name="connsiteY1" fmla="*/ 0 h 5754624"/>
              <a:gd name="connsiteX2" fmla="*/ 6149467 w 6149467"/>
              <a:gd name="connsiteY2" fmla="*/ 5754624 h 5754624"/>
              <a:gd name="connsiteX3" fmla="*/ 2877312 w 6149467"/>
              <a:gd name="connsiteY3" fmla="*/ 5754624 h 5754624"/>
              <a:gd name="connsiteX4" fmla="*/ 0 w 6149467"/>
              <a:gd name="connsiteY4" fmla="*/ 2877312 h 5754624"/>
              <a:gd name="connsiteX5" fmla="*/ 2877312 w 6149467"/>
              <a:gd name="connsiteY5" fmla="*/ 0 h 575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9467" h="5754624">
                <a:moveTo>
                  <a:pt x="2877312" y="0"/>
                </a:moveTo>
                <a:lnTo>
                  <a:pt x="6149467" y="0"/>
                </a:lnTo>
                <a:lnTo>
                  <a:pt x="6149467" y="5754624"/>
                </a:lnTo>
                <a:lnTo>
                  <a:pt x="2877312" y="5754624"/>
                </a:lnTo>
                <a:cubicBezTo>
                  <a:pt x="1289304" y="5754624"/>
                  <a:pt x="0" y="4465320"/>
                  <a:pt x="0" y="2877312"/>
                </a:cubicBezTo>
                <a:cubicBezTo>
                  <a:pt x="0" y="1289304"/>
                  <a:pt x="1289304" y="0"/>
                  <a:pt x="2877312" y="0"/>
                </a:cubicBezTo>
                <a:close/>
              </a:path>
            </a:pathLst>
          </a:custGeom>
          <a:solidFill>
            <a:schemeClr val="bg2"/>
          </a:solidFill>
        </p:spPr>
        <p:txBody>
          <a:bodyPr wrap="square" lIns="1080000" tIns="1260000" rIns="612000">
            <a:noAutofit/>
          </a:bodyPr>
          <a:lstStyle>
            <a:lvl1pPr algn="just">
              <a:defRPr sz="1200"/>
            </a:lvl1pPr>
          </a:lstStyle>
          <a:p>
            <a:r>
              <a:rPr lang="en-US"/>
              <a:t>Click icon to add image or click on the picture placeholder and select Insert &gt; Picture for online images.  Click Format &gt; Crop &gt; Fill to resize/move the image inside the placeholder or to reset the image. If resizing the image, remember to hold your finger on the Shift key and drag a corner picture handle (this will keep the aspect ratio of the image locked).</a:t>
            </a:r>
            <a:endParaRPr lang="en-AU"/>
          </a:p>
        </p:txBody>
      </p:sp>
      <p:sp>
        <p:nvSpPr>
          <p:cNvPr id="26" name="Freeform: Shape 25">
            <a:hlinkClick r:id="rId2"/>
            <a:extLst>
              <a:ext uri="{FF2B5EF4-FFF2-40B4-BE49-F238E27FC236}">
                <a16:creationId xmlns:a16="http://schemas.microsoft.com/office/drawing/2014/main" id="{694ABC51-6709-2699-780E-B7C6D1694844}"/>
              </a:ext>
            </a:extLst>
          </p:cNvPr>
          <p:cNvSpPr/>
          <p:nvPr userDrawn="1"/>
        </p:nvSpPr>
        <p:spPr>
          <a:xfrm>
            <a:off x="721250" y="4267170"/>
            <a:ext cx="982800" cy="291600"/>
          </a:xfrm>
          <a:custGeom>
            <a:avLst/>
            <a:gdLst>
              <a:gd name="connsiteX0" fmla="*/ 777422 w 924566"/>
              <a:gd name="connsiteY0" fmla="*/ 0 h 294287"/>
              <a:gd name="connsiteX1" fmla="*/ 924566 w 924566"/>
              <a:gd name="connsiteY1" fmla="*/ 147144 h 294287"/>
              <a:gd name="connsiteX2" fmla="*/ 924566 w 924566"/>
              <a:gd name="connsiteY2" fmla="*/ 147144 h 294287"/>
              <a:gd name="connsiteX3" fmla="*/ 777421 w 924566"/>
              <a:gd name="connsiteY3" fmla="*/ 294287 h 294287"/>
              <a:gd name="connsiteX4" fmla="*/ 147145 w 924566"/>
              <a:gd name="connsiteY4" fmla="*/ 294287 h 294287"/>
              <a:gd name="connsiteX5" fmla="*/ 0 w 924566"/>
              <a:gd name="connsiteY5" fmla="*/ 147144 h 294287"/>
              <a:gd name="connsiteX6" fmla="*/ 0 w 924566"/>
              <a:gd name="connsiteY6" fmla="*/ 147144 h 294287"/>
              <a:gd name="connsiteX7" fmla="*/ 147145 w 924566"/>
              <a:gd name="connsiteY7" fmla="*/ 0 h 29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6" h="294287">
                <a:moveTo>
                  <a:pt x="777422" y="0"/>
                </a:moveTo>
                <a:cubicBezTo>
                  <a:pt x="858687" y="0"/>
                  <a:pt x="924566" y="65878"/>
                  <a:pt x="924566" y="147144"/>
                </a:cubicBezTo>
                <a:lnTo>
                  <a:pt x="924566" y="147144"/>
                </a:lnTo>
                <a:cubicBezTo>
                  <a:pt x="924566" y="228409"/>
                  <a:pt x="858687" y="294287"/>
                  <a:pt x="777421" y="294287"/>
                </a:cubicBezTo>
                <a:lnTo>
                  <a:pt x="147145" y="294287"/>
                </a:lnTo>
                <a:cubicBezTo>
                  <a:pt x="65879" y="294287"/>
                  <a:pt x="0" y="228409"/>
                  <a:pt x="0" y="147144"/>
                </a:cubicBezTo>
                <a:lnTo>
                  <a:pt x="0" y="147144"/>
                </a:lnTo>
                <a:cubicBezTo>
                  <a:pt x="0" y="65878"/>
                  <a:pt x="65879" y="0"/>
                  <a:pt x="147145" y="0"/>
                </a:cubicBezTo>
                <a:close/>
              </a:path>
            </a:pathLst>
          </a:custGeom>
          <a:solidFill>
            <a:schemeClr val="accent3"/>
          </a:solidFill>
          <a:ln w="12657" cap="flat">
            <a:noFill/>
            <a:prstDash val="solid"/>
            <a:miter/>
          </a:ln>
        </p:spPr>
        <p:txBody>
          <a:bodyPr lIns="36000" tIns="36000" rIns="36000" bIns="36000" rtlCol="0" anchor="ctr"/>
          <a:lstStyle/>
          <a:p>
            <a:pPr algn="ctr">
              <a:lnSpc>
                <a:spcPts val="1100"/>
              </a:lnSpc>
              <a:spcBef>
                <a:spcPts val="0"/>
              </a:spcBef>
            </a:pPr>
            <a:r>
              <a:rPr lang="en-AU" sz="1000" b="1">
                <a:solidFill>
                  <a:schemeClr val="bg1"/>
                </a:solidFill>
                <a:latin typeface="+mj-lt"/>
              </a:rPr>
              <a:t>quit.org.au</a:t>
            </a:r>
          </a:p>
        </p:txBody>
      </p:sp>
      <p:sp>
        <p:nvSpPr>
          <p:cNvPr id="15" name="Picture Placeholder 3">
            <a:extLst>
              <a:ext uri="{FF2B5EF4-FFF2-40B4-BE49-F238E27FC236}">
                <a16:creationId xmlns:a16="http://schemas.microsoft.com/office/drawing/2014/main" id="{D0D2D0CB-9C4C-A269-F5E3-087D99DEDC45}"/>
              </a:ext>
            </a:extLst>
          </p:cNvPr>
          <p:cNvSpPr>
            <a:spLocks noGrp="1"/>
          </p:cNvSpPr>
          <p:nvPr>
            <p:ph type="pic" sz="quarter" idx="14" hasCustomPrompt="1"/>
          </p:nvPr>
        </p:nvSpPr>
        <p:spPr>
          <a:xfrm>
            <a:off x="1895374" y="6128312"/>
            <a:ext cx="10908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sp>
        <p:nvSpPr>
          <p:cNvPr id="16" name="Picture Placeholder 3">
            <a:extLst>
              <a:ext uri="{FF2B5EF4-FFF2-40B4-BE49-F238E27FC236}">
                <a16:creationId xmlns:a16="http://schemas.microsoft.com/office/drawing/2014/main" id="{F757D7F6-13B8-833E-2221-C0370E684658}"/>
              </a:ext>
            </a:extLst>
          </p:cNvPr>
          <p:cNvSpPr>
            <a:spLocks noGrp="1"/>
          </p:cNvSpPr>
          <p:nvPr>
            <p:ph type="pic" sz="quarter" idx="16" hasCustomPrompt="1"/>
          </p:nvPr>
        </p:nvSpPr>
        <p:spPr>
          <a:xfrm>
            <a:off x="3196588" y="6128312"/>
            <a:ext cx="630000" cy="594000"/>
          </a:xfrm>
        </p:spPr>
        <p:txBody>
          <a:bodyPr lIns="0" tIns="0" rIns="0" bIns="0" anchor="ctr"/>
          <a:lstStyle>
            <a:lvl1pPr algn="ctr">
              <a:lnSpc>
                <a:spcPct val="100000"/>
              </a:lnSpc>
              <a:spcBef>
                <a:spcPts val="0"/>
              </a:spcBef>
              <a:defRPr sz="800"/>
            </a:lvl1pPr>
          </a:lstStyle>
          <a:p>
            <a:r>
              <a:rPr lang="en-AU"/>
              <a:t>Insert Logo here then click Crop &gt; Fit to fit logo to placeholder</a:t>
            </a:r>
          </a:p>
        </p:txBody>
      </p:sp>
      <p:sp>
        <p:nvSpPr>
          <p:cNvPr id="17" name="Picture Placeholder 3">
            <a:extLst>
              <a:ext uri="{FF2B5EF4-FFF2-40B4-BE49-F238E27FC236}">
                <a16:creationId xmlns:a16="http://schemas.microsoft.com/office/drawing/2014/main" id="{9E9A9D13-E928-A97E-A031-2A4CCE5B9F6C}"/>
              </a:ext>
            </a:extLst>
          </p:cNvPr>
          <p:cNvSpPr>
            <a:spLocks noGrp="1"/>
          </p:cNvSpPr>
          <p:nvPr>
            <p:ph type="pic" sz="quarter" idx="13" hasCustomPrompt="1"/>
          </p:nvPr>
        </p:nvSpPr>
        <p:spPr>
          <a:xfrm>
            <a:off x="585640" y="6128312"/>
            <a:ext cx="12024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pic>
        <p:nvPicPr>
          <p:cNvPr id="19" name="Graphic 18">
            <a:extLst>
              <a:ext uri="{FF2B5EF4-FFF2-40B4-BE49-F238E27FC236}">
                <a16:creationId xmlns:a16="http://schemas.microsoft.com/office/drawing/2014/main" id="{BB86F780-E35F-847D-DAED-E8B90CD538A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775" y="1720609"/>
            <a:ext cx="852349" cy="413640"/>
          </a:xfrm>
          <a:prstGeom prst="rect">
            <a:avLst/>
          </a:prstGeom>
        </p:spPr>
      </p:pic>
    </p:spTree>
    <p:extLst>
      <p:ext uri="{BB962C8B-B14F-4D97-AF65-F5344CB8AC3E}">
        <p14:creationId xmlns:p14="http://schemas.microsoft.com/office/powerpoint/2010/main" val="1319528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F5D3-7165-8F55-F7C3-FAB8EB6BCA86}"/>
              </a:ext>
            </a:extLst>
          </p:cNvPr>
          <p:cNvSpPr>
            <a:spLocks noGrp="1"/>
          </p:cNvSpPr>
          <p:nvPr>
            <p:ph type="ctrTitle"/>
          </p:nvPr>
        </p:nvSpPr>
        <p:spPr>
          <a:xfrm>
            <a:off x="666000" y="2479525"/>
            <a:ext cx="3600000" cy="1440000"/>
          </a:xfrm>
        </p:spPr>
        <p:txBody>
          <a:bodyPr anchor="b"/>
          <a:lstStyle>
            <a:lvl1pPr algn="l">
              <a:lnSpc>
                <a:spcPts val="4800"/>
              </a:lnSpc>
              <a:defRPr sz="4000" spc="-90" baseline="0">
                <a:solidFill>
                  <a:schemeClr val="bg1"/>
                </a:solidFill>
              </a:defRPr>
            </a:lvl1pPr>
          </a:lstStyle>
          <a:p>
            <a:r>
              <a:rPr lang="en-US"/>
              <a:t>Click to edit Master title style</a:t>
            </a:r>
            <a:endParaRPr lang="en-AU"/>
          </a:p>
        </p:txBody>
      </p:sp>
      <p:sp>
        <p:nvSpPr>
          <p:cNvPr id="21" name="Picture Placeholder 20">
            <a:extLst>
              <a:ext uri="{FF2B5EF4-FFF2-40B4-BE49-F238E27FC236}">
                <a16:creationId xmlns:a16="http://schemas.microsoft.com/office/drawing/2014/main" id="{99F3418B-14CE-3A9A-7AB4-C65EEDAC005C}"/>
              </a:ext>
            </a:extLst>
          </p:cNvPr>
          <p:cNvSpPr>
            <a:spLocks noGrp="1"/>
          </p:cNvSpPr>
          <p:nvPr>
            <p:ph type="pic" sz="quarter" idx="10" hasCustomPrompt="1"/>
          </p:nvPr>
        </p:nvSpPr>
        <p:spPr>
          <a:xfrm>
            <a:off x="6042534" y="551686"/>
            <a:ext cx="6149467" cy="5754624"/>
          </a:xfrm>
          <a:custGeom>
            <a:avLst/>
            <a:gdLst>
              <a:gd name="connsiteX0" fmla="*/ 2877312 w 6149467"/>
              <a:gd name="connsiteY0" fmla="*/ 0 h 5754624"/>
              <a:gd name="connsiteX1" fmla="*/ 6149467 w 6149467"/>
              <a:gd name="connsiteY1" fmla="*/ 0 h 5754624"/>
              <a:gd name="connsiteX2" fmla="*/ 6149467 w 6149467"/>
              <a:gd name="connsiteY2" fmla="*/ 5754624 h 5754624"/>
              <a:gd name="connsiteX3" fmla="*/ 2877312 w 6149467"/>
              <a:gd name="connsiteY3" fmla="*/ 5754624 h 5754624"/>
              <a:gd name="connsiteX4" fmla="*/ 0 w 6149467"/>
              <a:gd name="connsiteY4" fmla="*/ 2877312 h 5754624"/>
              <a:gd name="connsiteX5" fmla="*/ 2877312 w 6149467"/>
              <a:gd name="connsiteY5" fmla="*/ 0 h 575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9467" h="5754624">
                <a:moveTo>
                  <a:pt x="2877312" y="0"/>
                </a:moveTo>
                <a:lnTo>
                  <a:pt x="6149467" y="0"/>
                </a:lnTo>
                <a:lnTo>
                  <a:pt x="6149467" y="5754624"/>
                </a:lnTo>
                <a:lnTo>
                  <a:pt x="2877312" y="5754624"/>
                </a:lnTo>
                <a:cubicBezTo>
                  <a:pt x="1289304" y="5754624"/>
                  <a:pt x="0" y="4465320"/>
                  <a:pt x="0" y="2877312"/>
                </a:cubicBezTo>
                <a:cubicBezTo>
                  <a:pt x="0" y="1289304"/>
                  <a:pt x="1289304" y="0"/>
                  <a:pt x="2877312" y="0"/>
                </a:cubicBezTo>
                <a:close/>
              </a:path>
            </a:pathLst>
          </a:custGeom>
          <a:solidFill>
            <a:schemeClr val="bg1"/>
          </a:solidFill>
          <a:ln>
            <a:noFill/>
          </a:ln>
        </p:spPr>
        <p:txBody>
          <a:bodyPr wrap="square" lIns="1080000" tIns="1332000" rIns="612000">
            <a:noAutofit/>
          </a:bodyPr>
          <a:lstStyle>
            <a:lvl1pPr algn="just">
              <a:defRPr sz="1200"/>
            </a:lvl1pPr>
          </a:lstStyle>
          <a:p>
            <a:r>
              <a:rPr lang="en-US"/>
              <a:t>Click icon to add image or click on the picture placeholder and select Insert &gt; Picture for online images.  Click Format &gt; Crop &gt; Fill to resize/move the image inside the placeholder or to reset the image. If resizing the image, remember to hold your finger on the Shift key and drag a corner picture handle (this will keep the aspect ratio of the image locked).</a:t>
            </a:r>
            <a:endParaRPr lang="en-AU"/>
          </a:p>
        </p:txBody>
      </p:sp>
      <p:sp>
        <p:nvSpPr>
          <p:cNvPr id="5" name="Text Placeholder 4">
            <a:extLst>
              <a:ext uri="{FF2B5EF4-FFF2-40B4-BE49-F238E27FC236}">
                <a16:creationId xmlns:a16="http://schemas.microsoft.com/office/drawing/2014/main" id="{1565D5F1-8330-8A05-DADD-195CBE94C5F7}"/>
              </a:ext>
            </a:extLst>
          </p:cNvPr>
          <p:cNvSpPr>
            <a:spLocks noGrp="1"/>
          </p:cNvSpPr>
          <p:nvPr>
            <p:ph type="body" sz="quarter" idx="12"/>
          </p:nvPr>
        </p:nvSpPr>
        <p:spPr>
          <a:xfrm>
            <a:off x="666000" y="4247650"/>
            <a:ext cx="3060000" cy="1080000"/>
          </a:xfrm>
        </p:spPr>
        <p:txBody>
          <a:bodyPr/>
          <a:lstStyle>
            <a:lvl1pPr>
              <a:lnSpc>
                <a:spcPct val="105000"/>
              </a:lnSpc>
              <a:defRPr spc="0" baseline="0">
                <a:solidFill>
                  <a:schemeClr val="bg1"/>
                </a:solidFill>
              </a:defRPr>
            </a:lvl1pPr>
            <a:lvl2pPr>
              <a:lnSpc>
                <a:spcPct val="105000"/>
              </a:lnSpc>
              <a:defRPr spc="0" baseline="0">
                <a:solidFill>
                  <a:schemeClr val="bg1"/>
                </a:solidFill>
              </a:defRPr>
            </a:lvl2pPr>
            <a:lvl3pPr>
              <a:lnSpc>
                <a:spcPct val="105000"/>
              </a:lnSpc>
              <a:defRPr spc="0" baseline="0">
                <a:solidFill>
                  <a:schemeClr val="bg1"/>
                </a:solidFill>
              </a:defRPr>
            </a:lvl3pPr>
            <a:lvl4pPr>
              <a:lnSpc>
                <a:spcPct val="105000"/>
              </a:lnSpc>
              <a:defRPr spc="0" baseline="0">
                <a:solidFill>
                  <a:schemeClr val="bg1"/>
                </a:solidFill>
              </a:defRPr>
            </a:lvl4pPr>
            <a:lvl5pPr>
              <a:lnSpc>
                <a:spcPct val="105000"/>
              </a:lnSpc>
              <a:defRPr spc="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ext Placeholder 5">
            <a:extLst>
              <a:ext uri="{FF2B5EF4-FFF2-40B4-BE49-F238E27FC236}">
                <a16:creationId xmlns:a16="http://schemas.microsoft.com/office/drawing/2014/main" id="{8972792C-3351-D67A-0BEF-10C46FCAA433}"/>
              </a:ext>
            </a:extLst>
          </p:cNvPr>
          <p:cNvSpPr>
            <a:spLocks noGrp="1"/>
          </p:cNvSpPr>
          <p:nvPr>
            <p:ph type="body" sz="quarter" idx="16" hasCustomPrompt="1"/>
          </p:nvPr>
        </p:nvSpPr>
        <p:spPr>
          <a:xfrm>
            <a:off x="720000" y="1945438"/>
            <a:ext cx="896400" cy="291600"/>
          </a:xfrm>
          <a:prstGeom prst="roundRect">
            <a:avLst>
              <a:gd name="adj" fmla="val 50000"/>
            </a:avLst>
          </a:prstGeom>
          <a:solidFill>
            <a:schemeClr val="accent3"/>
          </a:solidFill>
          <a:ln>
            <a:noFill/>
          </a:ln>
        </p:spPr>
        <p:txBody>
          <a:bodyPr lIns="0" rIns="0" anchor="ctr"/>
          <a:lstStyle>
            <a:lvl1pPr algn="ctr">
              <a:lnSpc>
                <a:spcPct val="100000"/>
              </a:lnSpc>
              <a:spcBef>
                <a:spcPts val="0"/>
              </a:spcBef>
              <a:defRPr sz="1100" b="1">
                <a:solidFill>
                  <a:schemeClr val="bg1"/>
                </a:solidFill>
                <a:latin typeface="+mj-lt"/>
              </a:defRPr>
            </a:lvl1pPr>
          </a:lstStyle>
          <a:p>
            <a:pPr lvl="0"/>
            <a:r>
              <a:rPr lang="en-US"/>
              <a:t>Month Year</a:t>
            </a:r>
          </a:p>
        </p:txBody>
      </p:sp>
      <p:pic>
        <p:nvPicPr>
          <p:cNvPr id="6" name="Graphic 5">
            <a:extLst>
              <a:ext uri="{FF2B5EF4-FFF2-40B4-BE49-F238E27FC236}">
                <a16:creationId xmlns:a16="http://schemas.microsoft.com/office/drawing/2014/main" id="{503D1200-82C2-C52F-597E-771745034A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4622" y="5713248"/>
            <a:ext cx="1080000" cy="524118"/>
          </a:xfrm>
          <a:prstGeom prst="rect">
            <a:avLst/>
          </a:prstGeom>
        </p:spPr>
      </p:pic>
    </p:spTree>
    <p:extLst>
      <p:ext uri="{BB962C8B-B14F-4D97-AF65-F5344CB8AC3E}">
        <p14:creationId xmlns:p14="http://schemas.microsoft.com/office/powerpoint/2010/main" val="1492460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rtner Log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Graphic 2">
            <a:extLst>
              <a:ext uri="{FF2B5EF4-FFF2-40B4-BE49-F238E27FC236}">
                <a16:creationId xmlns:a16="http://schemas.microsoft.com/office/drawing/2014/main" id="{068ECB8B-50FD-E33B-B095-C3F99EF82483}"/>
              </a:ext>
            </a:extLst>
          </p:cNvPr>
          <p:cNvSpPr/>
          <p:nvPr/>
        </p:nvSpPr>
        <p:spPr>
          <a:xfrm>
            <a:off x="7819200" y="5968800"/>
            <a:ext cx="3736800" cy="889200"/>
          </a:xfrm>
          <a:custGeom>
            <a:avLst/>
            <a:gdLst>
              <a:gd name="connsiteX0" fmla="*/ 80963 w 2801207"/>
              <a:gd name="connsiteY0" fmla="*/ 0 h 666940"/>
              <a:gd name="connsiteX1" fmla="*/ 2720245 w 2801207"/>
              <a:gd name="connsiteY1" fmla="*/ 0 h 666940"/>
              <a:gd name="connsiteX2" fmla="*/ 2801207 w 2801207"/>
              <a:gd name="connsiteY2" fmla="*/ 80963 h 666940"/>
              <a:gd name="connsiteX3" fmla="*/ 2801207 w 2801207"/>
              <a:gd name="connsiteY3" fmla="*/ 666940 h 666940"/>
              <a:gd name="connsiteX4" fmla="*/ 0 w 2801207"/>
              <a:gd name="connsiteY4" fmla="*/ 666940 h 666940"/>
              <a:gd name="connsiteX5" fmla="*/ 0 w 2801207"/>
              <a:gd name="connsiteY5" fmla="*/ 80963 h 666940"/>
              <a:gd name="connsiteX6" fmla="*/ 80963 w 2801207"/>
              <a:gd name="connsiteY6" fmla="*/ 0 h 6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07" h="666940">
                <a:moveTo>
                  <a:pt x="80963" y="0"/>
                </a:moveTo>
                <a:lnTo>
                  <a:pt x="2720245" y="0"/>
                </a:lnTo>
                <a:cubicBezTo>
                  <a:pt x="2764917" y="0"/>
                  <a:pt x="2801207" y="36290"/>
                  <a:pt x="2801207" y="80963"/>
                </a:cubicBezTo>
                <a:lnTo>
                  <a:pt x="2801207" y="666940"/>
                </a:lnTo>
                <a:lnTo>
                  <a:pt x="0" y="666940"/>
                </a:lnTo>
                <a:lnTo>
                  <a:pt x="0" y="80963"/>
                </a:lnTo>
                <a:cubicBezTo>
                  <a:pt x="0" y="36290"/>
                  <a:pt x="36290" y="0"/>
                  <a:pt x="80963" y="0"/>
                </a:cubicBezTo>
                <a:close/>
              </a:path>
            </a:pathLst>
          </a:custGeom>
          <a:solidFill>
            <a:schemeClr val="bg1"/>
          </a:solidFill>
          <a:ln w="9525" cap="flat">
            <a:noFill/>
            <a:prstDash val="solid"/>
            <a:miter/>
          </a:ln>
        </p:spPr>
        <p:txBody>
          <a:bodyPr rtlCol="0" anchor="ctr"/>
          <a:lstStyle/>
          <a:p>
            <a:endParaRPr lang="en-AU"/>
          </a:p>
        </p:txBody>
      </p:sp>
      <p:sp>
        <p:nvSpPr>
          <p:cNvPr id="10" name="Graphic 8">
            <a:extLst>
              <a:ext uri="{FF2B5EF4-FFF2-40B4-BE49-F238E27FC236}">
                <a16:creationId xmlns:a16="http://schemas.microsoft.com/office/drawing/2014/main" id="{FA9C501A-84E0-28A9-8976-88255A7559DF}"/>
              </a:ext>
            </a:extLst>
          </p:cNvPr>
          <p:cNvSpPr/>
          <p:nvPr userDrawn="1"/>
        </p:nvSpPr>
        <p:spPr>
          <a:xfrm>
            <a:off x="-1" y="777098"/>
            <a:ext cx="5694357" cy="5292130"/>
          </a:xfrm>
          <a:custGeom>
            <a:avLst/>
            <a:gdLst>
              <a:gd name="connsiteX0" fmla="*/ 0 w 5694357"/>
              <a:gd name="connsiteY0" fmla="*/ 0 h 5292130"/>
              <a:gd name="connsiteX1" fmla="*/ 3048414 w 5694357"/>
              <a:gd name="connsiteY1" fmla="*/ 0 h 5292130"/>
              <a:gd name="connsiteX2" fmla="*/ 5694358 w 5694357"/>
              <a:gd name="connsiteY2" fmla="*/ 2646065 h 5292130"/>
              <a:gd name="connsiteX3" fmla="*/ 5694358 w 5694357"/>
              <a:gd name="connsiteY3" fmla="*/ 2646065 h 5292130"/>
              <a:gd name="connsiteX4" fmla="*/ 3048287 w 5694357"/>
              <a:gd name="connsiteY4" fmla="*/ 5292130 h 5292130"/>
              <a:gd name="connsiteX5" fmla="*/ 0 w 5694357"/>
              <a:gd name="connsiteY5" fmla="*/ 5292130 h 5292130"/>
              <a:gd name="connsiteX6" fmla="*/ 0 w 5694357"/>
              <a:gd name="connsiteY6" fmla="*/ 0 h 5292130"/>
              <a:gd name="connsiteX7" fmla="*/ 0 w 5694357"/>
              <a:gd name="connsiteY7" fmla="*/ 0 h 529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357" h="5292130">
                <a:moveTo>
                  <a:pt x="0" y="0"/>
                </a:moveTo>
                <a:lnTo>
                  <a:pt x="3048414" y="0"/>
                </a:lnTo>
                <a:cubicBezTo>
                  <a:pt x="4508779" y="0"/>
                  <a:pt x="5694358" y="1185576"/>
                  <a:pt x="5694358" y="2646065"/>
                </a:cubicBezTo>
                <a:lnTo>
                  <a:pt x="5694358" y="2646065"/>
                </a:lnTo>
                <a:cubicBezTo>
                  <a:pt x="5694358" y="4106427"/>
                  <a:pt x="4508779" y="5292130"/>
                  <a:pt x="3048287" y="5292130"/>
                </a:cubicBezTo>
                <a:lnTo>
                  <a:pt x="0" y="5292130"/>
                </a:lnTo>
                <a:lnTo>
                  <a:pt x="0" y="0"/>
                </a:lnTo>
                <a:lnTo>
                  <a:pt x="0" y="0"/>
                </a:lnTo>
                <a:close/>
              </a:path>
            </a:pathLst>
          </a:custGeom>
          <a:solidFill>
            <a:schemeClr val="accent1"/>
          </a:solidFill>
          <a:ln w="12686" cap="flat">
            <a:noFill/>
            <a:prstDash val="solid"/>
            <a:miter/>
          </a:ln>
        </p:spPr>
        <p:txBody>
          <a:bodyPr rtlCol="0" anchor="ctr"/>
          <a:lstStyle/>
          <a:p>
            <a:endParaRPr lang="en-AU"/>
          </a:p>
        </p:txBody>
      </p:sp>
      <p:sp>
        <p:nvSpPr>
          <p:cNvPr id="14" name="Title 13">
            <a:extLst>
              <a:ext uri="{FF2B5EF4-FFF2-40B4-BE49-F238E27FC236}">
                <a16:creationId xmlns:a16="http://schemas.microsoft.com/office/drawing/2014/main" id="{6BAD53C9-C760-FD99-477F-B46AC771F58D}"/>
              </a:ext>
            </a:extLst>
          </p:cNvPr>
          <p:cNvSpPr>
            <a:spLocks noGrp="1"/>
          </p:cNvSpPr>
          <p:nvPr>
            <p:ph type="title"/>
          </p:nvPr>
        </p:nvSpPr>
        <p:spPr>
          <a:xfrm>
            <a:off x="684000" y="2520000"/>
            <a:ext cx="3060000" cy="1080000"/>
          </a:xfrm>
        </p:spPr>
        <p:txBody>
          <a:bodyPr anchor="b"/>
          <a:lstStyle>
            <a:lvl1pPr>
              <a:lnSpc>
                <a:spcPts val="4080"/>
              </a:lnSpc>
              <a:defRPr sz="3400" spc="-80" baseline="0">
                <a:solidFill>
                  <a:schemeClr val="bg1"/>
                </a:solidFill>
              </a:defRPr>
            </a:lvl1pPr>
          </a:lstStyle>
          <a:p>
            <a:r>
              <a:rPr lang="en-US"/>
              <a:t>Click to edit Master title style</a:t>
            </a:r>
            <a:endParaRPr lang="en-AU"/>
          </a:p>
        </p:txBody>
      </p:sp>
      <p:sp>
        <p:nvSpPr>
          <p:cNvPr id="25" name="Freeform: Shape 24">
            <a:hlinkClick r:id="rId3"/>
            <a:extLst>
              <a:ext uri="{FF2B5EF4-FFF2-40B4-BE49-F238E27FC236}">
                <a16:creationId xmlns:a16="http://schemas.microsoft.com/office/drawing/2014/main" id="{8D411370-A324-97A6-720B-7096A170D913}"/>
              </a:ext>
            </a:extLst>
          </p:cNvPr>
          <p:cNvSpPr/>
          <p:nvPr/>
        </p:nvSpPr>
        <p:spPr>
          <a:xfrm>
            <a:off x="721250" y="4851967"/>
            <a:ext cx="924566" cy="294287"/>
          </a:xfrm>
          <a:custGeom>
            <a:avLst/>
            <a:gdLst>
              <a:gd name="connsiteX0" fmla="*/ 777422 w 924566"/>
              <a:gd name="connsiteY0" fmla="*/ 0 h 294287"/>
              <a:gd name="connsiteX1" fmla="*/ 924566 w 924566"/>
              <a:gd name="connsiteY1" fmla="*/ 147144 h 294287"/>
              <a:gd name="connsiteX2" fmla="*/ 924566 w 924566"/>
              <a:gd name="connsiteY2" fmla="*/ 147144 h 294287"/>
              <a:gd name="connsiteX3" fmla="*/ 777421 w 924566"/>
              <a:gd name="connsiteY3" fmla="*/ 294287 h 294287"/>
              <a:gd name="connsiteX4" fmla="*/ 147145 w 924566"/>
              <a:gd name="connsiteY4" fmla="*/ 294287 h 294287"/>
              <a:gd name="connsiteX5" fmla="*/ 0 w 924566"/>
              <a:gd name="connsiteY5" fmla="*/ 147144 h 294287"/>
              <a:gd name="connsiteX6" fmla="*/ 0 w 924566"/>
              <a:gd name="connsiteY6" fmla="*/ 147144 h 294287"/>
              <a:gd name="connsiteX7" fmla="*/ 147145 w 924566"/>
              <a:gd name="connsiteY7" fmla="*/ 0 h 29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6" h="294287">
                <a:moveTo>
                  <a:pt x="777422" y="0"/>
                </a:moveTo>
                <a:cubicBezTo>
                  <a:pt x="858687" y="0"/>
                  <a:pt x="924566" y="65878"/>
                  <a:pt x="924566" y="147144"/>
                </a:cubicBezTo>
                <a:lnTo>
                  <a:pt x="924566" y="147144"/>
                </a:lnTo>
                <a:cubicBezTo>
                  <a:pt x="924566" y="228409"/>
                  <a:pt x="858687" y="294287"/>
                  <a:pt x="777421" y="294287"/>
                </a:cubicBezTo>
                <a:lnTo>
                  <a:pt x="147145" y="294287"/>
                </a:lnTo>
                <a:cubicBezTo>
                  <a:pt x="65879" y="294287"/>
                  <a:pt x="0" y="228409"/>
                  <a:pt x="0" y="147144"/>
                </a:cubicBezTo>
                <a:lnTo>
                  <a:pt x="0" y="147144"/>
                </a:lnTo>
                <a:cubicBezTo>
                  <a:pt x="0" y="65878"/>
                  <a:pt x="65879" y="0"/>
                  <a:pt x="147145" y="0"/>
                </a:cubicBezTo>
                <a:close/>
              </a:path>
            </a:pathLst>
          </a:custGeom>
          <a:solidFill>
            <a:schemeClr val="accent3"/>
          </a:solidFill>
          <a:ln w="12657" cap="flat">
            <a:noFill/>
            <a:prstDash val="solid"/>
            <a:miter/>
          </a:ln>
        </p:spPr>
        <p:txBody>
          <a:bodyPr lIns="36000" tIns="36000" rIns="36000" bIns="36000" rtlCol="0" anchor="ctr"/>
          <a:lstStyle/>
          <a:p>
            <a:pPr algn="ctr">
              <a:lnSpc>
                <a:spcPts val="1000"/>
              </a:lnSpc>
              <a:spcBef>
                <a:spcPts val="0"/>
              </a:spcBef>
            </a:pPr>
            <a:r>
              <a:rPr lang="en-AU" sz="1000" b="1">
                <a:solidFill>
                  <a:schemeClr val="bg1"/>
                </a:solidFill>
                <a:latin typeface="+mj-lt"/>
              </a:rPr>
              <a:t>quit.org.au</a:t>
            </a:r>
          </a:p>
        </p:txBody>
      </p:sp>
      <p:sp>
        <p:nvSpPr>
          <p:cNvPr id="39" name="Text Placeholder 4">
            <a:extLst>
              <a:ext uri="{FF2B5EF4-FFF2-40B4-BE49-F238E27FC236}">
                <a16:creationId xmlns:a16="http://schemas.microsoft.com/office/drawing/2014/main" id="{BC10AC97-5786-5804-551D-CECDFC97C9DA}"/>
              </a:ext>
            </a:extLst>
          </p:cNvPr>
          <p:cNvSpPr>
            <a:spLocks noGrp="1"/>
          </p:cNvSpPr>
          <p:nvPr>
            <p:ph type="body" sz="quarter" idx="12"/>
          </p:nvPr>
        </p:nvSpPr>
        <p:spPr>
          <a:xfrm>
            <a:off x="684000" y="3870000"/>
            <a:ext cx="3060000" cy="720000"/>
          </a:xfrm>
        </p:spPr>
        <p:txBody>
          <a:bodyPr/>
          <a:lstStyle>
            <a:lvl1pPr>
              <a:lnSpc>
                <a:spcPct val="105000"/>
              </a:lnSpc>
              <a:defRPr spc="0" baseline="0">
                <a:solidFill>
                  <a:schemeClr val="bg1"/>
                </a:solidFill>
              </a:defRPr>
            </a:lvl1pPr>
            <a:lvl2pPr>
              <a:lnSpc>
                <a:spcPct val="105000"/>
              </a:lnSpc>
              <a:defRPr spc="0" baseline="0">
                <a:solidFill>
                  <a:schemeClr val="bg1"/>
                </a:solidFill>
              </a:defRPr>
            </a:lvl2pPr>
            <a:lvl3pPr>
              <a:lnSpc>
                <a:spcPct val="105000"/>
              </a:lnSpc>
              <a:defRPr spc="0" baseline="0">
                <a:solidFill>
                  <a:schemeClr val="bg1"/>
                </a:solidFill>
              </a:defRPr>
            </a:lvl3pPr>
            <a:lvl4pPr>
              <a:lnSpc>
                <a:spcPct val="105000"/>
              </a:lnSpc>
              <a:defRPr spc="0" baseline="0">
                <a:solidFill>
                  <a:schemeClr val="bg1"/>
                </a:solidFill>
              </a:defRPr>
            </a:lvl4pPr>
            <a:lvl5pPr>
              <a:lnSpc>
                <a:spcPct val="105000"/>
              </a:lnSpc>
              <a:defRPr spc="0" baseline="0">
                <a:solidFill>
                  <a:schemeClr val="bg1"/>
                </a:solidFill>
              </a:defRPr>
            </a:lvl5pPr>
          </a:lstStyle>
          <a:p>
            <a:pPr lvl="0"/>
            <a:r>
              <a:rPr lang="en-US"/>
              <a:t>Click to edit Master text styles</a:t>
            </a:r>
          </a:p>
        </p:txBody>
      </p:sp>
      <p:sp>
        <p:nvSpPr>
          <p:cNvPr id="9" name="Picture Placeholder 3">
            <a:extLst>
              <a:ext uri="{FF2B5EF4-FFF2-40B4-BE49-F238E27FC236}">
                <a16:creationId xmlns:a16="http://schemas.microsoft.com/office/drawing/2014/main" id="{9EA3AD21-8F57-C4AA-964B-2F545A7C5C7A}"/>
              </a:ext>
            </a:extLst>
          </p:cNvPr>
          <p:cNvSpPr>
            <a:spLocks noGrp="1"/>
          </p:cNvSpPr>
          <p:nvPr>
            <p:ph type="pic" sz="quarter" idx="14" hasCustomPrompt="1"/>
          </p:nvPr>
        </p:nvSpPr>
        <p:spPr>
          <a:xfrm>
            <a:off x="9366161" y="6102692"/>
            <a:ext cx="10908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sp>
        <p:nvSpPr>
          <p:cNvPr id="11" name="Picture Placeholder 3">
            <a:extLst>
              <a:ext uri="{FF2B5EF4-FFF2-40B4-BE49-F238E27FC236}">
                <a16:creationId xmlns:a16="http://schemas.microsoft.com/office/drawing/2014/main" id="{F83A5EFA-0B5C-FDD3-69CC-7E5D47B8DE83}"/>
              </a:ext>
            </a:extLst>
          </p:cNvPr>
          <p:cNvSpPr>
            <a:spLocks noGrp="1"/>
          </p:cNvSpPr>
          <p:nvPr>
            <p:ph type="pic" sz="quarter" idx="16" hasCustomPrompt="1"/>
          </p:nvPr>
        </p:nvSpPr>
        <p:spPr>
          <a:xfrm>
            <a:off x="10667375" y="6102692"/>
            <a:ext cx="630000" cy="594000"/>
          </a:xfrm>
        </p:spPr>
        <p:txBody>
          <a:bodyPr lIns="0" tIns="0" rIns="0" bIns="0" anchor="ctr"/>
          <a:lstStyle>
            <a:lvl1pPr algn="ctr">
              <a:lnSpc>
                <a:spcPct val="100000"/>
              </a:lnSpc>
              <a:spcBef>
                <a:spcPts val="0"/>
              </a:spcBef>
              <a:defRPr sz="800"/>
            </a:lvl1pPr>
          </a:lstStyle>
          <a:p>
            <a:r>
              <a:rPr lang="en-AU"/>
              <a:t>Insert Logo here then click Crop &gt; Fit to fit logo to placeholder</a:t>
            </a:r>
          </a:p>
        </p:txBody>
      </p:sp>
      <p:sp>
        <p:nvSpPr>
          <p:cNvPr id="12" name="Picture Placeholder 3">
            <a:extLst>
              <a:ext uri="{FF2B5EF4-FFF2-40B4-BE49-F238E27FC236}">
                <a16:creationId xmlns:a16="http://schemas.microsoft.com/office/drawing/2014/main" id="{D22D5B97-6134-BE16-BF16-42B85AA7AD9F}"/>
              </a:ext>
            </a:extLst>
          </p:cNvPr>
          <p:cNvSpPr>
            <a:spLocks noGrp="1"/>
          </p:cNvSpPr>
          <p:nvPr>
            <p:ph type="pic" sz="quarter" idx="13" hasCustomPrompt="1"/>
          </p:nvPr>
        </p:nvSpPr>
        <p:spPr>
          <a:xfrm>
            <a:off x="8056427" y="6102692"/>
            <a:ext cx="12024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pic>
        <p:nvPicPr>
          <p:cNvPr id="16" name="Graphic 15">
            <a:extLst>
              <a:ext uri="{FF2B5EF4-FFF2-40B4-BE49-F238E27FC236}">
                <a16:creationId xmlns:a16="http://schemas.microsoft.com/office/drawing/2014/main" id="{F28933A3-47E7-2879-B4F2-42BCAD5D704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0775" y="1725208"/>
            <a:ext cx="852349" cy="413640"/>
          </a:xfrm>
          <a:prstGeom prst="rect">
            <a:avLst/>
          </a:prstGeom>
        </p:spPr>
      </p:pic>
    </p:spTree>
    <p:extLst>
      <p:ext uri="{BB962C8B-B14F-4D97-AF65-F5344CB8AC3E}">
        <p14:creationId xmlns:p14="http://schemas.microsoft.com/office/powerpoint/2010/main" val="3308736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rtner Logo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347CD-4FD1-97FE-8411-B8EB42EE3850}"/>
              </a:ext>
            </a:extLst>
          </p:cNvPr>
          <p:cNvSpPr/>
          <p:nvPr userDrawn="1"/>
        </p:nvSpPr>
        <p:spPr>
          <a:xfrm>
            <a:off x="0" y="5968800"/>
            <a:ext cx="12192001" cy="8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Graphic 8">
            <a:extLst>
              <a:ext uri="{FF2B5EF4-FFF2-40B4-BE49-F238E27FC236}">
                <a16:creationId xmlns:a16="http://schemas.microsoft.com/office/drawing/2014/main" id="{FA9C501A-84E0-28A9-8976-88255A7559DF}"/>
              </a:ext>
            </a:extLst>
          </p:cNvPr>
          <p:cNvSpPr/>
          <p:nvPr userDrawn="1"/>
        </p:nvSpPr>
        <p:spPr>
          <a:xfrm>
            <a:off x="0" y="620400"/>
            <a:ext cx="5194800" cy="4726800"/>
          </a:xfrm>
          <a:custGeom>
            <a:avLst/>
            <a:gdLst>
              <a:gd name="connsiteX0" fmla="*/ 0 w 5694357"/>
              <a:gd name="connsiteY0" fmla="*/ 0 h 5292130"/>
              <a:gd name="connsiteX1" fmla="*/ 3048414 w 5694357"/>
              <a:gd name="connsiteY1" fmla="*/ 0 h 5292130"/>
              <a:gd name="connsiteX2" fmla="*/ 5694358 w 5694357"/>
              <a:gd name="connsiteY2" fmla="*/ 2646065 h 5292130"/>
              <a:gd name="connsiteX3" fmla="*/ 5694358 w 5694357"/>
              <a:gd name="connsiteY3" fmla="*/ 2646065 h 5292130"/>
              <a:gd name="connsiteX4" fmla="*/ 3048287 w 5694357"/>
              <a:gd name="connsiteY4" fmla="*/ 5292130 h 5292130"/>
              <a:gd name="connsiteX5" fmla="*/ 0 w 5694357"/>
              <a:gd name="connsiteY5" fmla="*/ 5292130 h 5292130"/>
              <a:gd name="connsiteX6" fmla="*/ 0 w 5694357"/>
              <a:gd name="connsiteY6" fmla="*/ 0 h 5292130"/>
              <a:gd name="connsiteX7" fmla="*/ 0 w 5694357"/>
              <a:gd name="connsiteY7" fmla="*/ 0 h 529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357" h="5292130">
                <a:moveTo>
                  <a:pt x="0" y="0"/>
                </a:moveTo>
                <a:lnTo>
                  <a:pt x="3048414" y="0"/>
                </a:lnTo>
                <a:cubicBezTo>
                  <a:pt x="4508779" y="0"/>
                  <a:pt x="5694358" y="1185576"/>
                  <a:pt x="5694358" y="2646065"/>
                </a:cubicBezTo>
                <a:lnTo>
                  <a:pt x="5694358" y="2646065"/>
                </a:lnTo>
                <a:cubicBezTo>
                  <a:pt x="5694358" y="4106427"/>
                  <a:pt x="4508779" y="5292130"/>
                  <a:pt x="3048287" y="5292130"/>
                </a:cubicBezTo>
                <a:lnTo>
                  <a:pt x="0" y="5292130"/>
                </a:lnTo>
                <a:lnTo>
                  <a:pt x="0" y="0"/>
                </a:lnTo>
                <a:lnTo>
                  <a:pt x="0" y="0"/>
                </a:lnTo>
                <a:close/>
              </a:path>
            </a:pathLst>
          </a:custGeom>
          <a:solidFill>
            <a:schemeClr val="accent1"/>
          </a:solidFill>
          <a:ln w="12686" cap="flat">
            <a:noFill/>
            <a:prstDash val="solid"/>
            <a:miter/>
          </a:ln>
        </p:spPr>
        <p:txBody>
          <a:bodyPr rtlCol="0" anchor="ctr"/>
          <a:lstStyle/>
          <a:p>
            <a:endParaRPr lang="en-AU"/>
          </a:p>
        </p:txBody>
      </p:sp>
      <p:sp>
        <p:nvSpPr>
          <p:cNvPr id="14" name="Title 13">
            <a:extLst>
              <a:ext uri="{FF2B5EF4-FFF2-40B4-BE49-F238E27FC236}">
                <a16:creationId xmlns:a16="http://schemas.microsoft.com/office/drawing/2014/main" id="{6BAD53C9-C760-FD99-477F-B46AC771F58D}"/>
              </a:ext>
            </a:extLst>
          </p:cNvPr>
          <p:cNvSpPr>
            <a:spLocks noGrp="1"/>
          </p:cNvSpPr>
          <p:nvPr>
            <p:ph type="title"/>
          </p:nvPr>
        </p:nvSpPr>
        <p:spPr>
          <a:xfrm>
            <a:off x="684000" y="2448000"/>
            <a:ext cx="3060000" cy="1080000"/>
          </a:xfrm>
        </p:spPr>
        <p:txBody>
          <a:bodyPr anchor="b"/>
          <a:lstStyle>
            <a:lvl1pPr>
              <a:lnSpc>
                <a:spcPts val="4080"/>
              </a:lnSpc>
              <a:defRPr sz="3400" spc="-80" baseline="0">
                <a:solidFill>
                  <a:schemeClr val="bg1"/>
                </a:solidFill>
              </a:defRPr>
            </a:lvl1pPr>
          </a:lstStyle>
          <a:p>
            <a:r>
              <a:rPr lang="en-US"/>
              <a:t>Click to edit Master title style</a:t>
            </a:r>
            <a:endParaRPr lang="en-AU"/>
          </a:p>
        </p:txBody>
      </p:sp>
      <p:sp>
        <p:nvSpPr>
          <p:cNvPr id="5" name="Text Placeholder 4">
            <a:extLst>
              <a:ext uri="{FF2B5EF4-FFF2-40B4-BE49-F238E27FC236}">
                <a16:creationId xmlns:a16="http://schemas.microsoft.com/office/drawing/2014/main" id="{2C61863D-1E2B-B23A-8D39-C16DE3C7513D}"/>
              </a:ext>
            </a:extLst>
          </p:cNvPr>
          <p:cNvSpPr>
            <a:spLocks noGrp="1"/>
          </p:cNvSpPr>
          <p:nvPr>
            <p:ph type="body" sz="quarter" idx="12"/>
          </p:nvPr>
        </p:nvSpPr>
        <p:spPr>
          <a:xfrm>
            <a:off x="684000" y="3798000"/>
            <a:ext cx="3060000" cy="720000"/>
          </a:xfrm>
        </p:spPr>
        <p:txBody>
          <a:bodyPr/>
          <a:lstStyle>
            <a:lvl1pPr>
              <a:lnSpc>
                <a:spcPct val="105000"/>
              </a:lnSpc>
              <a:defRPr spc="0" baseline="0">
                <a:solidFill>
                  <a:schemeClr val="bg1"/>
                </a:solidFill>
              </a:defRPr>
            </a:lvl1pPr>
            <a:lvl2pPr>
              <a:lnSpc>
                <a:spcPct val="105000"/>
              </a:lnSpc>
              <a:defRPr spc="0" baseline="0">
                <a:solidFill>
                  <a:schemeClr val="bg1"/>
                </a:solidFill>
              </a:defRPr>
            </a:lvl2pPr>
            <a:lvl3pPr>
              <a:lnSpc>
                <a:spcPct val="105000"/>
              </a:lnSpc>
              <a:defRPr spc="0" baseline="0">
                <a:solidFill>
                  <a:schemeClr val="bg1"/>
                </a:solidFill>
              </a:defRPr>
            </a:lvl3pPr>
            <a:lvl4pPr>
              <a:lnSpc>
                <a:spcPct val="105000"/>
              </a:lnSpc>
              <a:defRPr spc="0" baseline="0">
                <a:solidFill>
                  <a:schemeClr val="bg1"/>
                </a:solidFill>
              </a:defRPr>
            </a:lvl4pPr>
            <a:lvl5pPr>
              <a:lnSpc>
                <a:spcPct val="105000"/>
              </a:lnSpc>
              <a:defRPr spc="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reeform: Shape 3">
            <a:hlinkClick r:id="rId3"/>
            <a:extLst>
              <a:ext uri="{FF2B5EF4-FFF2-40B4-BE49-F238E27FC236}">
                <a16:creationId xmlns:a16="http://schemas.microsoft.com/office/drawing/2014/main" id="{4F9252EE-4568-B52C-11B4-115C7A9B7ACB}"/>
              </a:ext>
            </a:extLst>
          </p:cNvPr>
          <p:cNvSpPr/>
          <p:nvPr userDrawn="1"/>
        </p:nvSpPr>
        <p:spPr>
          <a:xfrm>
            <a:off x="10681794" y="6263123"/>
            <a:ext cx="924566" cy="294287"/>
          </a:xfrm>
          <a:custGeom>
            <a:avLst/>
            <a:gdLst>
              <a:gd name="connsiteX0" fmla="*/ 777422 w 924566"/>
              <a:gd name="connsiteY0" fmla="*/ 0 h 294287"/>
              <a:gd name="connsiteX1" fmla="*/ 924566 w 924566"/>
              <a:gd name="connsiteY1" fmla="*/ 147144 h 294287"/>
              <a:gd name="connsiteX2" fmla="*/ 924566 w 924566"/>
              <a:gd name="connsiteY2" fmla="*/ 147144 h 294287"/>
              <a:gd name="connsiteX3" fmla="*/ 777421 w 924566"/>
              <a:gd name="connsiteY3" fmla="*/ 294287 h 294287"/>
              <a:gd name="connsiteX4" fmla="*/ 147145 w 924566"/>
              <a:gd name="connsiteY4" fmla="*/ 294287 h 294287"/>
              <a:gd name="connsiteX5" fmla="*/ 0 w 924566"/>
              <a:gd name="connsiteY5" fmla="*/ 147144 h 294287"/>
              <a:gd name="connsiteX6" fmla="*/ 0 w 924566"/>
              <a:gd name="connsiteY6" fmla="*/ 147144 h 294287"/>
              <a:gd name="connsiteX7" fmla="*/ 147145 w 924566"/>
              <a:gd name="connsiteY7" fmla="*/ 0 h 29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6" h="294287">
                <a:moveTo>
                  <a:pt x="777422" y="0"/>
                </a:moveTo>
                <a:cubicBezTo>
                  <a:pt x="858687" y="0"/>
                  <a:pt x="924566" y="65878"/>
                  <a:pt x="924566" y="147144"/>
                </a:cubicBezTo>
                <a:lnTo>
                  <a:pt x="924566" y="147144"/>
                </a:lnTo>
                <a:cubicBezTo>
                  <a:pt x="924566" y="228409"/>
                  <a:pt x="858687" y="294287"/>
                  <a:pt x="777421" y="294287"/>
                </a:cubicBezTo>
                <a:lnTo>
                  <a:pt x="147145" y="294287"/>
                </a:lnTo>
                <a:cubicBezTo>
                  <a:pt x="65879" y="294287"/>
                  <a:pt x="0" y="228409"/>
                  <a:pt x="0" y="147144"/>
                </a:cubicBezTo>
                <a:lnTo>
                  <a:pt x="0" y="147144"/>
                </a:lnTo>
                <a:cubicBezTo>
                  <a:pt x="0" y="65878"/>
                  <a:pt x="65879" y="0"/>
                  <a:pt x="147145" y="0"/>
                </a:cubicBezTo>
                <a:close/>
              </a:path>
            </a:pathLst>
          </a:custGeom>
          <a:solidFill>
            <a:schemeClr val="accent1"/>
          </a:solidFill>
          <a:ln w="12657" cap="flat">
            <a:noFill/>
            <a:prstDash val="solid"/>
            <a:miter/>
          </a:ln>
        </p:spPr>
        <p:txBody>
          <a:bodyPr lIns="36000" tIns="36000" rIns="36000" bIns="36000" rtlCol="0" anchor="ctr"/>
          <a:lstStyle/>
          <a:p>
            <a:pPr algn="ctr">
              <a:lnSpc>
                <a:spcPts val="1100"/>
              </a:lnSpc>
              <a:spcBef>
                <a:spcPts val="0"/>
              </a:spcBef>
            </a:pPr>
            <a:r>
              <a:rPr lang="en-AU" sz="1000" b="1">
                <a:solidFill>
                  <a:schemeClr val="bg1"/>
                </a:solidFill>
                <a:latin typeface="+mj-lt"/>
              </a:rPr>
              <a:t>quit.org.au</a:t>
            </a:r>
          </a:p>
        </p:txBody>
      </p:sp>
      <p:sp>
        <p:nvSpPr>
          <p:cNvPr id="8" name="Picture Placeholder 3">
            <a:extLst>
              <a:ext uri="{FF2B5EF4-FFF2-40B4-BE49-F238E27FC236}">
                <a16:creationId xmlns:a16="http://schemas.microsoft.com/office/drawing/2014/main" id="{972F9AB7-BE37-5444-12FD-0A20C4ACAB80}"/>
              </a:ext>
            </a:extLst>
          </p:cNvPr>
          <p:cNvSpPr>
            <a:spLocks noGrp="1"/>
          </p:cNvSpPr>
          <p:nvPr>
            <p:ph type="pic" sz="quarter" idx="14" hasCustomPrompt="1"/>
          </p:nvPr>
        </p:nvSpPr>
        <p:spPr>
          <a:xfrm>
            <a:off x="1895374" y="6128312"/>
            <a:ext cx="10908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sp>
        <p:nvSpPr>
          <p:cNvPr id="9" name="Picture Placeholder 3">
            <a:extLst>
              <a:ext uri="{FF2B5EF4-FFF2-40B4-BE49-F238E27FC236}">
                <a16:creationId xmlns:a16="http://schemas.microsoft.com/office/drawing/2014/main" id="{233CF433-DD6A-06E4-3EE3-47FF00CBEE5A}"/>
              </a:ext>
            </a:extLst>
          </p:cNvPr>
          <p:cNvSpPr>
            <a:spLocks noGrp="1"/>
          </p:cNvSpPr>
          <p:nvPr>
            <p:ph type="pic" sz="quarter" idx="16" hasCustomPrompt="1"/>
          </p:nvPr>
        </p:nvSpPr>
        <p:spPr>
          <a:xfrm>
            <a:off x="3196588" y="6128312"/>
            <a:ext cx="630000" cy="594000"/>
          </a:xfrm>
        </p:spPr>
        <p:txBody>
          <a:bodyPr lIns="0" tIns="0" rIns="0" bIns="0" anchor="ctr"/>
          <a:lstStyle>
            <a:lvl1pPr algn="ctr">
              <a:lnSpc>
                <a:spcPct val="100000"/>
              </a:lnSpc>
              <a:spcBef>
                <a:spcPts val="0"/>
              </a:spcBef>
              <a:defRPr sz="800"/>
            </a:lvl1pPr>
          </a:lstStyle>
          <a:p>
            <a:r>
              <a:rPr lang="en-AU"/>
              <a:t>Insert Logo here then click Crop &gt; Fit to fit logo to placeholder</a:t>
            </a:r>
          </a:p>
        </p:txBody>
      </p:sp>
      <p:sp>
        <p:nvSpPr>
          <p:cNvPr id="11" name="Picture Placeholder 3">
            <a:extLst>
              <a:ext uri="{FF2B5EF4-FFF2-40B4-BE49-F238E27FC236}">
                <a16:creationId xmlns:a16="http://schemas.microsoft.com/office/drawing/2014/main" id="{2D94CC07-F067-3AB9-4E2E-EB188AF54B10}"/>
              </a:ext>
            </a:extLst>
          </p:cNvPr>
          <p:cNvSpPr>
            <a:spLocks noGrp="1"/>
          </p:cNvSpPr>
          <p:nvPr>
            <p:ph type="pic" sz="quarter" idx="13" hasCustomPrompt="1"/>
          </p:nvPr>
        </p:nvSpPr>
        <p:spPr>
          <a:xfrm>
            <a:off x="585640" y="6128312"/>
            <a:ext cx="12024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pic>
        <p:nvPicPr>
          <p:cNvPr id="15" name="Graphic 14">
            <a:extLst>
              <a:ext uri="{FF2B5EF4-FFF2-40B4-BE49-F238E27FC236}">
                <a16:creationId xmlns:a16="http://schemas.microsoft.com/office/drawing/2014/main" id="{68EE8D9E-CF69-7459-06AC-A55D6A4DE95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1250" y="1639483"/>
            <a:ext cx="852349" cy="413640"/>
          </a:xfrm>
          <a:prstGeom prst="rect">
            <a:avLst/>
          </a:prstGeom>
        </p:spPr>
      </p:pic>
    </p:spTree>
    <p:extLst>
      <p:ext uri="{BB962C8B-B14F-4D97-AF65-F5344CB8AC3E}">
        <p14:creationId xmlns:p14="http://schemas.microsoft.com/office/powerpoint/2010/main" val="1979275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Half Page Photo">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4B76633-47C7-5293-875C-0A3559AA96F1}"/>
              </a:ext>
            </a:extLst>
          </p:cNvPr>
          <p:cNvSpPr>
            <a:spLocks noGrp="1"/>
          </p:cNvSpPr>
          <p:nvPr>
            <p:ph type="pic" sz="quarter" idx="11" hasCustomPrompt="1"/>
          </p:nvPr>
        </p:nvSpPr>
        <p:spPr>
          <a:xfrm>
            <a:off x="6086400" y="0"/>
            <a:ext cx="6105600" cy="6858000"/>
          </a:xfrm>
          <a:solidFill>
            <a:schemeClr val="bg2"/>
          </a:solidFill>
        </p:spPr>
        <p:txBody>
          <a:bodyPr lIns="540000" tIns="1548000" rIns="540000"/>
          <a:lstStyle>
            <a:lvl1pPr algn="just">
              <a:defRPr sz="1200"/>
            </a:lvl1pPr>
          </a:lstStyle>
          <a:p>
            <a:r>
              <a:rPr lang="en-US"/>
              <a:t>Click icon to add image or click on the picture placeholder and select Insert &gt; Picture for online images.  Click Format &gt; Crop &gt; Fill to resize/move the image inside the placeholder or to reset the image. If resizing the image, remember to hold your finger on the Shift key and drag a corner picture handle (this will keep the aspect ratio of the image locked). Once you’ve inserted your image, right-click on the image and select Send to Back to send it behind the Quit logo top right.</a:t>
            </a:r>
            <a:endParaRPr lang="en-AU"/>
          </a:p>
        </p:txBody>
      </p:sp>
      <p:sp>
        <p:nvSpPr>
          <p:cNvPr id="3" name="Title 13">
            <a:extLst>
              <a:ext uri="{FF2B5EF4-FFF2-40B4-BE49-F238E27FC236}">
                <a16:creationId xmlns:a16="http://schemas.microsoft.com/office/drawing/2014/main" id="{833A08B2-56F7-DFB0-ACF8-26BFB65D6584}"/>
              </a:ext>
            </a:extLst>
          </p:cNvPr>
          <p:cNvSpPr>
            <a:spLocks noGrp="1"/>
          </p:cNvSpPr>
          <p:nvPr>
            <p:ph type="title"/>
          </p:nvPr>
        </p:nvSpPr>
        <p:spPr>
          <a:xfrm>
            <a:off x="702000" y="2214000"/>
            <a:ext cx="3600000" cy="1080000"/>
          </a:xfrm>
        </p:spPr>
        <p:txBody>
          <a:bodyPr anchor="b"/>
          <a:lstStyle>
            <a:lvl1pPr>
              <a:defRPr sz="3200" spc="-50" baseline="0">
                <a:solidFill>
                  <a:schemeClr val="bg1"/>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1820DF00-5350-552B-C788-114F04AD6799}"/>
              </a:ext>
            </a:extLst>
          </p:cNvPr>
          <p:cNvSpPr>
            <a:spLocks noGrp="1"/>
          </p:cNvSpPr>
          <p:nvPr>
            <p:ph type="body" sz="quarter" idx="10"/>
          </p:nvPr>
        </p:nvSpPr>
        <p:spPr>
          <a:xfrm>
            <a:off x="702000" y="3564000"/>
            <a:ext cx="3312000" cy="2209800"/>
          </a:xfrm>
        </p:spPr>
        <p:txBody>
          <a:bodyPr/>
          <a:lstStyle>
            <a:lvl1pPr>
              <a:lnSpc>
                <a:spcPct val="105000"/>
              </a:lnSpc>
              <a:spcBef>
                <a:spcPts val="2000"/>
              </a:spcBef>
              <a:defRPr>
                <a:solidFill>
                  <a:schemeClr val="bg1"/>
                </a:solidFill>
              </a:defRPr>
            </a:lvl1pPr>
            <a:lvl2pPr>
              <a:lnSpc>
                <a:spcPct val="105000"/>
              </a:lnSpc>
              <a:defRPr>
                <a:solidFill>
                  <a:srgbClr val="31B995"/>
                </a:solidFill>
              </a:defRPr>
            </a:lvl2pPr>
            <a:lvl3pPr>
              <a:lnSpc>
                <a:spcPct val="105000"/>
              </a:lnSpc>
              <a:defRPr>
                <a:solidFill>
                  <a:schemeClr val="bg1"/>
                </a:solidFill>
              </a:defRPr>
            </a:lvl3pPr>
            <a:lvl4pPr>
              <a:lnSpc>
                <a:spcPct val="105000"/>
              </a:lnSpc>
              <a:defRPr>
                <a:solidFill>
                  <a:schemeClr val="bg1"/>
                </a:solidFill>
              </a:defRPr>
            </a:lvl4pPr>
            <a:lvl5pPr>
              <a:lnSpc>
                <a:spcPct val="105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16">
            <a:extLst>
              <a:ext uri="{FF2B5EF4-FFF2-40B4-BE49-F238E27FC236}">
                <a16:creationId xmlns:a16="http://schemas.microsoft.com/office/drawing/2014/main" id="{29EB131A-886C-34BE-7974-258208ADD54C}"/>
              </a:ext>
            </a:extLst>
          </p:cNvPr>
          <p:cNvSpPr>
            <a:spLocks noGrp="1"/>
          </p:cNvSpPr>
          <p:nvPr>
            <p:ph type="body" sz="quarter" idx="12" hasCustomPrompt="1"/>
          </p:nvPr>
        </p:nvSpPr>
        <p:spPr>
          <a:xfrm>
            <a:off x="10558800" y="471600"/>
            <a:ext cx="1139954" cy="547200"/>
          </a:xfrm>
          <a:blipFill>
            <a:blip r:embed="rId2"/>
            <a:stretch>
              <a:fillRect/>
            </a:stretch>
          </a:blipFill>
        </p:spPr>
        <p:txBody>
          <a:bodyPr/>
          <a:lstStyle>
            <a:lvl1pPr>
              <a:defRPr/>
            </a:lvl1pPr>
          </a:lstStyle>
          <a:p>
            <a:pPr lvl="0"/>
            <a:r>
              <a:rPr lang="en-AU"/>
              <a:t> </a:t>
            </a:r>
          </a:p>
        </p:txBody>
      </p:sp>
      <p:sp>
        <p:nvSpPr>
          <p:cNvPr id="5" name="Text Placeholder 5">
            <a:extLst>
              <a:ext uri="{FF2B5EF4-FFF2-40B4-BE49-F238E27FC236}">
                <a16:creationId xmlns:a16="http://schemas.microsoft.com/office/drawing/2014/main" id="{4F252AF8-A9C0-EFE6-5F76-ED29DCB2A987}"/>
              </a:ext>
            </a:extLst>
          </p:cNvPr>
          <p:cNvSpPr>
            <a:spLocks noGrp="1"/>
          </p:cNvSpPr>
          <p:nvPr>
            <p:ph type="body" sz="quarter" idx="16" hasCustomPrompt="1"/>
          </p:nvPr>
        </p:nvSpPr>
        <p:spPr>
          <a:xfrm>
            <a:off x="730800" y="1664475"/>
            <a:ext cx="1033200" cy="306000"/>
          </a:xfrm>
          <a:prstGeom prst="roundRect">
            <a:avLst>
              <a:gd name="adj" fmla="val 50000"/>
            </a:avLst>
          </a:prstGeom>
          <a:solidFill>
            <a:schemeClr val="accent3"/>
          </a:solidFill>
          <a:ln>
            <a:noFill/>
          </a:ln>
        </p:spPr>
        <p:txBody>
          <a:bodyPr lIns="0" rIns="0" anchor="ctr"/>
          <a:lstStyle>
            <a:lvl1pPr algn="ctr">
              <a:lnSpc>
                <a:spcPct val="100000"/>
              </a:lnSpc>
              <a:spcBef>
                <a:spcPts val="0"/>
              </a:spcBef>
              <a:defRPr sz="1000" b="1">
                <a:solidFill>
                  <a:schemeClr val="bg1"/>
                </a:solidFill>
                <a:latin typeface="+mj-lt"/>
              </a:defRPr>
            </a:lvl1pPr>
          </a:lstStyle>
          <a:p>
            <a:pPr lvl="0"/>
            <a:r>
              <a:rPr lang="en-US"/>
              <a:t>Section ###</a:t>
            </a:r>
          </a:p>
        </p:txBody>
      </p:sp>
    </p:spTree>
    <p:extLst>
      <p:ext uri="{BB962C8B-B14F-4D97-AF65-F5344CB8AC3E}">
        <p14:creationId xmlns:p14="http://schemas.microsoft.com/office/powerpoint/2010/main" val="1263958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artner Logo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347CD-4FD1-97FE-8411-B8EB42EE3850}"/>
              </a:ext>
            </a:extLst>
          </p:cNvPr>
          <p:cNvSpPr/>
          <p:nvPr userDrawn="1"/>
        </p:nvSpPr>
        <p:spPr>
          <a:xfrm>
            <a:off x="0" y="5968800"/>
            <a:ext cx="12192001" cy="88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Graphic 8">
            <a:extLst>
              <a:ext uri="{FF2B5EF4-FFF2-40B4-BE49-F238E27FC236}">
                <a16:creationId xmlns:a16="http://schemas.microsoft.com/office/drawing/2014/main" id="{FA9C501A-84E0-28A9-8976-88255A7559DF}"/>
              </a:ext>
            </a:extLst>
          </p:cNvPr>
          <p:cNvSpPr/>
          <p:nvPr userDrawn="1"/>
        </p:nvSpPr>
        <p:spPr>
          <a:xfrm>
            <a:off x="0" y="620400"/>
            <a:ext cx="5194800" cy="4726800"/>
          </a:xfrm>
          <a:custGeom>
            <a:avLst/>
            <a:gdLst>
              <a:gd name="connsiteX0" fmla="*/ 0 w 5694357"/>
              <a:gd name="connsiteY0" fmla="*/ 0 h 5292130"/>
              <a:gd name="connsiteX1" fmla="*/ 3048414 w 5694357"/>
              <a:gd name="connsiteY1" fmla="*/ 0 h 5292130"/>
              <a:gd name="connsiteX2" fmla="*/ 5694358 w 5694357"/>
              <a:gd name="connsiteY2" fmla="*/ 2646065 h 5292130"/>
              <a:gd name="connsiteX3" fmla="*/ 5694358 w 5694357"/>
              <a:gd name="connsiteY3" fmla="*/ 2646065 h 5292130"/>
              <a:gd name="connsiteX4" fmla="*/ 3048287 w 5694357"/>
              <a:gd name="connsiteY4" fmla="*/ 5292130 h 5292130"/>
              <a:gd name="connsiteX5" fmla="*/ 0 w 5694357"/>
              <a:gd name="connsiteY5" fmla="*/ 5292130 h 5292130"/>
              <a:gd name="connsiteX6" fmla="*/ 0 w 5694357"/>
              <a:gd name="connsiteY6" fmla="*/ 0 h 5292130"/>
              <a:gd name="connsiteX7" fmla="*/ 0 w 5694357"/>
              <a:gd name="connsiteY7" fmla="*/ 0 h 529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357" h="5292130">
                <a:moveTo>
                  <a:pt x="0" y="0"/>
                </a:moveTo>
                <a:lnTo>
                  <a:pt x="3048414" y="0"/>
                </a:lnTo>
                <a:cubicBezTo>
                  <a:pt x="4508779" y="0"/>
                  <a:pt x="5694358" y="1185576"/>
                  <a:pt x="5694358" y="2646065"/>
                </a:cubicBezTo>
                <a:lnTo>
                  <a:pt x="5694358" y="2646065"/>
                </a:lnTo>
                <a:cubicBezTo>
                  <a:pt x="5694358" y="4106427"/>
                  <a:pt x="4508779" y="5292130"/>
                  <a:pt x="3048287" y="5292130"/>
                </a:cubicBezTo>
                <a:lnTo>
                  <a:pt x="0" y="5292130"/>
                </a:lnTo>
                <a:lnTo>
                  <a:pt x="0" y="0"/>
                </a:lnTo>
                <a:lnTo>
                  <a:pt x="0" y="0"/>
                </a:lnTo>
                <a:close/>
              </a:path>
            </a:pathLst>
          </a:custGeom>
          <a:solidFill>
            <a:schemeClr val="accent1"/>
          </a:solidFill>
          <a:ln w="12686" cap="flat">
            <a:noFill/>
            <a:prstDash val="solid"/>
            <a:miter/>
          </a:ln>
        </p:spPr>
        <p:txBody>
          <a:bodyPr rtlCol="0" anchor="ctr"/>
          <a:lstStyle/>
          <a:p>
            <a:endParaRPr lang="en-AU"/>
          </a:p>
        </p:txBody>
      </p:sp>
      <p:sp>
        <p:nvSpPr>
          <p:cNvPr id="14" name="Title 13">
            <a:extLst>
              <a:ext uri="{FF2B5EF4-FFF2-40B4-BE49-F238E27FC236}">
                <a16:creationId xmlns:a16="http://schemas.microsoft.com/office/drawing/2014/main" id="{6BAD53C9-C760-FD99-477F-B46AC771F58D}"/>
              </a:ext>
            </a:extLst>
          </p:cNvPr>
          <p:cNvSpPr>
            <a:spLocks noGrp="1"/>
          </p:cNvSpPr>
          <p:nvPr>
            <p:ph type="title"/>
          </p:nvPr>
        </p:nvSpPr>
        <p:spPr>
          <a:xfrm>
            <a:off x="684000" y="2448000"/>
            <a:ext cx="3060000" cy="1080000"/>
          </a:xfrm>
        </p:spPr>
        <p:txBody>
          <a:bodyPr anchor="b"/>
          <a:lstStyle>
            <a:lvl1pPr>
              <a:lnSpc>
                <a:spcPts val="4080"/>
              </a:lnSpc>
              <a:defRPr sz="3400" spc="-80" baseline="0">
                <a:solidFill>
                  <a:schemeClr val="bg1"/>
                </a:solidFill>
              </a:defRPr>
            </a:lvl1pPr>
          </a:lstStyle>
          <a:p>
            <a:r>
              <a:rPr lang="en-US"/>
              <a:t>Click to edit Master title style</a:t>
            </a:r>
            <a:endParaRPr lang="en-AU"/>
          </a:p>
        </p:txBody>
      </p:sp>
      <p:sp>
        <p:nvSpPr>
          <p:cNvPr id="5" name="Text Placeholder 4">
            <a:extLst>
              <a:ext uri="{FF2B5EF4-FFF2-40B4-BE49-F238E27FC236}">
                <a16:creationId xmlns:a16="http://schemas.microsoft.com/office/drawing/2014/main" id="{2C61863D-1E2B-B23A-8D39-C16DE3C7513D}"/>
              </a:ext>
            </a:extLst>
          </p:cNvPr>
          <p:cNvSpPr>
            <a:spLocks noGrp="1"/>
          </p:cNvSpPr>
          <p:nvPr>
            <p:ph type="body" sz="quarter" idx="12"/>
          </p:nvPr>
        </p:nvSpPr>
        <p:spPr>
          <a:xfrm>
            <a:off x="684000" y="3798000"/>
            <a:ext cx="3060000" cy="720000"/>
          </a:xfrm>
        </p:spPr>
        <p:txBody>
          <a:bodyPr/>
          <a:lstStyle>
            <a:lvl1pPr>
              <a:lnSpc>
                <a:spcPct val="105000"/>
              </a:lnSpc>
              <a:defRPr spc="0" baseline="0">
                <a:solidFill>
                  <a:schemeClr val="bg1"/>
                </a:solidFill>
              </a:defRPr>
            </a:lvl1pPr>
            <a:lvl2pPr>
              <a:lnSpc>
                <a:spcPct val="105000"/>
              </a:lnSpc>
              <a:defRPr spc="0" baseline="0">
                <a:solidFill>
                  <a:schemeClr val="bg1"/>
                </a:solidFill>
              </a:defRPr>
            </a:lvl2pPr>
            <a:lvl3pPr>
              <a:lnSpc>
                <a:spcPct val="105000"/>
              </a:lnSpc>
              <a:defRPr spc="0" baseline="0">
                <a:solidFill>
                  <a:schemeClr val="bg1"/>
                </a:solidFill>
              </a:defRPr>
            </a:lvl3pPr>
            <a:lvl4pPr>
              <a:lnSpc>
                <a:spcPct val="105000"/>
              </a:lnSpc>
              <a:defRPr spc="0" baseline="0">
                <a:solidFill>
                  <a:schemeClr val="bg1"/>
                </a:solidFill>
              </a:defRPr>
            </a:lvl4pPr>
            <a:lvl5pPr>
              <a:lnSpc>
                <a:spcPct val="105000"/>
              </a:lnSpc>
              <a:defRPr spc="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reeform: Shape 3">
            <a:hlinkClick r:id="rId3"/>
            <a:extLst>
              <a:ext uri="{FF2B5EF4-FFF2-40B4-BE49-F238E27FC236}">
                <a16:creationId xmlns:a16="http://schemas.microsoft.com/office/drawing/2014/main" id="{4F9252EE-4568-B52C-11B4-115C7A9B7ACB}"/>
              </a:ext>
            </a:extLst>
          </p:cNvPr>
          <p:cNvSpPr/>
          <p:nvPr userDrawn="1"/>
        </p:nvSpPr>
        <p:spPr>
          <a:xfrm>
            <a:off x="10681794" y="6263123"/>
            <a:ext cx="924566" cy="294287"/>
          </a:xfrm>
          <a:custGeom>
            <a:avLst/>
            <a:gdLst>
              <a:gd name="connsiteX0" fmla="*/ 777422 w 924566"/>
              <a:gd name="connsiteY0" fmla="*/ 0 h 294287"/>
              <a:gd name="connsiteX1" fmla="*/ 924566 w 924566"/>
              <a:gd name="connsiteY1" fmla="*/ 147144 h 294287"/>
              <a:gd name="connsiteX2" fmla="*/ 924566 w 924566"/>
              <a:gd name="connsiteY2" fmla="*/ 147144 h 294287"/>
              <a:gd name="connsiteX3" fmla="*/ 777421 w 924566"/>
              <a:gd name="connsiteY3" fmla="*/ 294287 h 294287"/>
              <a:gd name="connsiteX4" fmla="*/ 147145 w 924566"/>
              <a:gd name="connsiteY4" fmla="*/ 294287 h 294287"/>
              <a:gd name="connsiteX5" fmla="*/ 0 w 924566"/>
              <a:gd name="connsiteY5" fmla="*/ 147144 h 294287"/>
              <a:gd name="connsiteX6" fmla="*/ 0 w 924566"/>
              <a:gd name="connsiteY6" fmla="*/ 147144 h 294287"/>
              <a:gd name="connsiteX7" fmla="*/ 147145 w 924566"/>
              <a:gd name="connsiteY7" fmla="*/ 0 h 29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6" h="294287">
                <a:moveTo>
                  <a:pt x="777422" y="0"/>
                </a:moveTo>
                <a:cubicBezTo>
                  <a:pt x="858687" y="0"/>
                  <a:pt x="924566" y="65878"/>
                  <a:pt x="924566" y="147144"/>
                </a:cubicBezTo>
                <a:lnTo>
                  <a:pt x="924566" y="147144"/>
                </a:lnTo>
                <a:cubicBezTo>
                  <a:pt x="924566" y="228409"/>
                  <a:pt x="858687" y="294287"/>
                  <a:pt x="777421" y="294287"/>
                </a:cubicBezTo>
                <a:lnTo>
                  <a:pt x="147145" y="294287"/>
                </a:lnTo>
                <a:cubicBezTo>
                  <a:pt x="65879" y="294287"/>
                  <a:pt x="0" y="228409"/>
                  <a:pt x="0" y="147144"/>
                </a:cubicBezTo>
                <a:lnTo>
                  <a:pt x="0" y="147144"/>
                </a:lnTo>
                <a:cubicBezTo>
                  <a:pt x="0" y="65878"/>
                  <a:pt x="65879" y="0"/>
                  <a:pt x="147145" y="0"/>
                </a:cubicBezTo>
                <a:close/>
              </a:path>
            </a:pathLst>
          </a:custGeom>
          <a:solidFill>
            <a:schemeClr val="accent1"/>
          </a:solidFill>
          <a:ln w="12657" cap="flat">
            <a:noFill/>
            <a:prstDash val="solid"/>
            <a:miter/>
          </a:ln>
        </p:spPr>
        <p:txBody>
          <a:bodyPr lIns="36000" tIns="36000" rIns="36000" bIns="36000" rtlCol="0" anchor="ctr"/>
          <a:lstStyle/>
          <a:p>
            <a:pPr algn="ctr">
              <a:lnSpc>
                <a:spcPts val="1100"/>
              </a:lnSpc>
              <a:spcBef>
                <a:spcPts val="0"/>
              </a:spcBef>
            </a:pPr>
            <a:r>
              <a:rPr lang="en-AU" sz="1000" b="1">
                <a:solidFill>
                  <a:schemeClr val="bg1"/>
                </a:solidFill>
                <a:latin typeface="+mj-lt"/>
              </a:rPr>
              <a:t>quit.org.au</a:t>
            </a:r>
          </a:p>
        </p:txBody>
      </p:sp>
      <p:sp>
        <p:nvSpPr>
          <p:cNvPr id="8" name="Picture Placeholder 3">
            <a:extLst>
              <a:ext uri="{FF2B5EF4-FFF2-40B4-BE49-F238E27FC236}">
                <a16:creationId xmlns:a16="http://schemas.microsoft.com/office/drawing/2014/main" id="{972F9AB7-BE37-5444-12FD-0A20C4ACAB80}"/>
              </a:ext>
            </a:extLst>
          </p:cNvPr>
          <p:cNvSpPr>
            <a:spLocks noGrp="1"/>
          </p:cNvSpPr>
          <p:nvPr>
            <p:ph type="pic" sz="quarter" idx="14" hasCustomPrompt="1"/>
          </p:nvPr>
        </p:nvSpPr>
        <p:spPr>
          <a:xfrm>
            <a:off x="1895374" y="6128312"/>
            <a:ext cx="10908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sp>
        <p:nvSpPr>
          <p:cNvPr id="9" name="Picture Placeholder 3">
            <a:extLst>
              <a:ext uri="{FF2B5EF4-FFF2-40B4-BE49-F238E27FC236}">
                <a16:creationId xmlns:a16="http://schemas.microsoft.com/office/drawing/2014/main" id="{233CF433-DD6A-06E4-3EE3-47FF00CBEE5A}"/>
              </a:ext>
            </a:extLst>
          </p:cNvPr>
          <p:cNvSpPr>
            <a:spLocks noGrp="1"/>
          </p:cNvSpPr>
          <p:nvPr>
            <p:ph type="pic" sz="quarter" idx="16" hasCustomPrompt="1"/>
          </p:nvPr>
        </p:nvSpPr>
        <p:spPr>
          <a:xfrm>
            <a:off x="3196588" y="6128312"/>
            <a:ext cx="630000" cy="594000"/>
          </a:xfrm>
        </p:spPr>
        <p:txBody>
          <a:bodyPr lIns="0" tIns="0" rIns="0" bIns="0" anchor="ctr"/>
          <a:lstStyle>
            <a:lvl1pPr algn="ctr">
              <a:lnSpc>
                <a:spcPct val="100000"/>
              </a:lnSpc>
              <a:spcBef>
                <a:spcPts val="0"/>
              </a:spcBef>
              <a:defRPr sz="800"/>
            </a:lvl1pPr>
          </a:lstStyle>
          <a:p>
            <a:r>
              <a:rPr lang="en-AU"/>
              <a:t>Insert Logo here then click Crop &gt; Fit to fit logo to placeholder</a:t>
            </a:r>
          </a:p>
        </p:txBody>
      </p:sp>
      <p:sp>
        <p:nvSpPr>
          <p:cNvPr id="11" name="Picture Placeholder 3">
            <a:extLst>
              <a:ext uri="{FF2B5EF4-FFF2-40B4-BE49-F238E27FC236}">
                <a16:creationId xmlns:a16="http://schemas.microsoft.com/office/drawing/2014/main" id="{2D94CC07-F067-3AB9-4E2E-EB188AF54B10}"/>
              </a:ext>
            </a:extLst>
          </p:cNvPr>
          <p:cNvSpPr>
            <a:spLocks noGrp="1"/>
          </p:cNvSpPr>
          <p:nvPr>
            <p:ph type="pic" sz="quarter" idx="13" hasCustomPrompt="1"/>
          </p:nvPr>
        </p:nvSpPr>
        <p:spPr>
          <a:xfrm>
            <a:off x="585640" y="6128312"/>
            <a:ext cx="12024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pic>
        <p:nvPicPr>
          <p:cNvPr id="15" name="Graphic 14">
            <a:extLst>
              <a:ext uri="{FF2B5EF4-FFF2-40B4-BE49-F238E27FC236}">
                <a16:creationId xmlns:a16="http://schemas.microsoft.com/office/drawing/2014/main" id="{68EE8D9E-CF69-7459-06AC-A55D6A4DE95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1250" y="1639483"/>
            <a:ext cx="852349" cy="413640"/>
          </a:xfrm>
          <a:prstGeom prst="rect">
            <a:avLst/>
          </a:prstGeom>
        </p:spPr>
      </p:pic>
    </p:spTree>
    <p:extLst>
      <p:ext uri="{BB962C8B-B14F-4D97-AF65-F5344CB8AC3E}">
        <p14:creationId xmlns:p14="http://schemas.microsoft.com/office/powerpoint/2010/main" val="8757894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Full Pag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2F9869-6AB3-77C0-B6B6-CE09399F6465}"/>
              </a:ext>
            </a:extLst>
          </p:cNvPr>
          <p:cNvSpPr/>
          <p:nvPr userDrawn="1"/>
        </p:nvSpPr>
        <p:spPr>
          <a:xfrm>
            <a:off x="0" y="0"/>
            <a:ext cx="12193200" cy="1576800"/>
          </a:xfrm>
          <a:prstGeom prst="rect">
            <a:avLst/>
          </a:prstGeom>
          <a:gradFill>
            <a:gsLst>
              <a:gs pos="0">
                <a:srgbClr val="000000">
                  <a:alpha val="50000"/>
                </a:srgbClr>
              </a:gs>
              <a:gs pos="50000">
                <a:srgbClr val="000000">
                  <a:alpha val="25000"/>
                </a:srgbClr>
              </a:gs>
              <a:gs pos="100000">
                <a:srgbClr val="0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Freeform: Shape 1">
            <a:extLst>
              <a:ext uri="{FF2B5EF4-FFF2-40B4-BE49-F238E27FC236}">
                <a16:creationId xmlns:a16="http://schemas.microsoft.com/office/drawing/2014/main" id="{F1F28CCC-B8B5-E138-A813-AECF7F7BBD1C}"/>
              </a:ext>
            </a:extLst>
          </p:cNvPr>
          <p:cNvSpPr/>
          <p:nvPr userDrawn="1"/>
        </p:nvSpPr>
        <p:spPr>
          <a:xfrm>
            <a:off x="-20954" y="1036319"/>
            <a:ext cx="5528437" cy="4785359"/>
          </a:xfrm>
          <a:custGeom>
            <a:avLst/>
            <a:gdLst>
              <a:gd name="connsiteX0" fmla="*/ 0 w 5528437"/>
              <a:gd name="connsiteY0" fmla="*/ 0 h 4785359"/>
              <a:gd name="connsiteX1" fmla="*/ 3135757 w 5528437"/>
              <a:gd name="connsiteY1" fmla="*/ 0 h 4785359"/>
              <a:gd name="connsiteX2" fmla="*/ 5528437 w 5528437"/>
              <a:gd name="connsiteY2" fmla="*/ 2392680 h 4785359"/>
              <a:gd name="connsiteX3" fmla="*/ 5528437 w 5528437"/>
              <a:gd name="connsiteY3" fmla="*/ 2392680 h 4785359"/>
              <a:gd name="connsiteX4" fmla="*/ 3135757 w 5528437"/>
              <a:gd name="connsiteY4" fmla="*/ 4785360 h 4785359"/>
              <a:gd name="connsiteX5" fmla="*/ 0 w 5528437"/>
              <a:gd name="connsiteY5" fmla="*/ 4785360 h 4785359"/>
              <a:gd name="connsiteX6" fmla="*/ 0 w 5528437"/>
              <a:gd name="connsiteY6" fmla="*/ 0 h 4785359"/>
              <a:gd name="connsiteX7" fmla="*/ 0 w 5528437"/>
              <a:gd name="connsiteY7" fmla="*/ 0 h 478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8437" h="4785359">
                <a:moveTo>
                  <a:pt x="0" y="0"/>
                </a:moveTo>
                <a:lnTo>
                  <a:pt x="3135757" y="0"/>
                </a:lnTo>
                <a:cubicBezTo>
                  <a:pt x="4456303" y="0"/>
                  <a:pt x="5528437" y="1072134"/>
                  <a:pt x="5528437" y="2392680"/>
                </a:cubicBezTo>
                <a:lnTo>
                  <a:pt x="5528437" y="2392680"/>
                </a:lnTo>
                <a:cubicBezTo>
                  <a:pt x="5528437" y="3713226"/>
                  <a:pt x="4456303" y="4785360"/>
                  <a:pt x="3135757" y="4785360"/>
                </a:cubicBezTo>
                <a:lnTo>
                  <a:pt x="0" y="4785360"/>
                </a:lnTo>
                <a:lnTo>
                  <a:pt x="0" y="0"/>
                </a:lnTo>
                <a:lnTo>
                  <a:pt x="0" y="0"/>
                </a:lnTo>
                <a:close/>
              </a:path>
            </a:pathLst>
          </a:custGeom>
          <a:solidFill>
            <a:schemeClr val="bg1"/>
          </a:solidFill>
          <a:ln w="12700" cap="flat">
            <a:noFill/>
            <a:prstDash val="solid"/>
            <a:miter/>
          </a:ln>
        </p:spPr>
        <p:txBody>
          <a:bodyPr rtlCol="0" anchor="ctr"/>
          <a:lstStyle/>
          <a:p>
            <a:endParaRPr lang="en-AU"/>
          </a:p>
        </p:txBody>
      </p:sp>
      <p:sp>
        <p:nvSpPr>
          <p:cNvPr id="3" name="Title 13">
            <a:extLst>
              <a:ext uri="{FF2B5EF4-FFF2-40B4-BE49-F238E27FC236}">
                <a16:creationId xmlns:a16="http://schemas.microsoft.com/office/drawing/2014/main" id="{833A08B2-56F7-DFB0-ACF8-26BFB65D6584}"/>
              </a:ext>
            </a:extLst>
          </p:cNvPr>
          <p:cNvSpPr>
            <a:spLocks noGrp="1"/>
          </p:cNvSpPr>
          <p:nvPr>
            <p:ph type="title"/>
          </p:nvPr>
        </p:nvSpPr>
        <p:spPr>
          <a:xfrm>
            <a:off x="720000" y="2412000"/>
            <a:ext cx="2700000" cy="1080000"/>
          </a:xfrm>
        </p:spPr>
        <p:txBody>
          <a:bodyPr anchor="b"/>
          <a:lstStyle>
            <a:lvl1pPr>
              <a:defRPr sz="3200" spc="-50" baseline="0">
                <a:solidFill>
                  <a:schemeClr val="accent1"/>
                </a:solidFill>
              </a:defRPr>
            </a:lvl1pPr>
          </a:lstStyle>
          <a:p>
            <a:r>
              <a:rPr lang="en-US"/>
              <a:t>Click to edit Master title style</a:t>
            </a:r>
            <a:endParaRPr lang="en-AU"/>
          </a:p>
        </p:txBody>
      </p:sp>
      <p:sp>
        <p:nvSpPr>
          <p:cNvPr id="6" name="Text Placeholder 4">
            <a:extLst>
              <a:ext uri="{FF2B5EF4-FFF2-40B4-BE49-F238E27FC236}">
                <a16:creationId xmlns:a16="http://schemas.microsoft.com/office/drawing/2014/main" id="{7E986A8B-1342-741D-9CAF-70DC27C4597C}"/>
              </a:ext>
            </a:extLst>
          </p:cNvPr>
          <p:cNvSpPr>
            <a:spLocks noGrp="1"/>
          </p:cNvSpPr>
          <p:nvPr>
            <p:ph type="body" sz="quarter" idx="12"/>
          </p:nvPr>
        </p:nvSpPr>
        <p:spPr>
          <a:xfrm>
            <a:off x="720000" y="3690000"/>
            <a:ext cx="2700000" cy="900000"/>
          </a:xfrm>
        </p:spPr>
        <p:txBody>
          <a:bodyPr/>
          <a:lstStyle>
            <a:lvl1pPr>
              <a:lnSpc>
                <a:spcPct val="105000"/>
              </a:lnSpc>
              <a:defRPr spc="-10" baseline="0">
                <a:solidFill>
                  <a:schemeClr val="tx1"/>
                </a:solidFill>
              </a:defRPr>
            </a:lvl1pPr>
            <a:lvl2pPr>
              <a:lnSpc>
                <a:spcPct val="105000"/>
              </a:lnSpc>
              <a:defRPr spc="-10" baseline="0">
                <a:solidFill>
                  <a:schemeClr val="tx1"/>
                </a:solidFill>
              </a:defRPr>
            </a:lvl2pPr>
            <a:lvl3pPr>
              <a:lnSpc>
                <a:spcPct val="105000"/>
              </a:lnSpc>
              <a:defRPr spc="-10" baseline="0">
                <a:solidFill>
                  <a:schemeClr val="tx1"/>
                </a:solidFill>
              </a:defRPr>
            </a:lvl3pPr>
            <a:lvl4pPr>
              <a:lnSpc>
                <a:spcPct val="105000"/>
              </a:lnSpc>
              <a:defRPr spc="-10" baseline="0">
                <a:solidFill>
                  <a:schemeClr val="tx1"/>
                </a:solidFill>
              </a:defRPr>
            </a:lvl4pPr>
            <a:lvl5pPr>
              <a:lnSpc>
                <a:spcPct val="105000"/>
              </a:lnSpc>
              <a:defRPr spc="-1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Graphic 4">
            <a:extLst>
              <a:ext uri="{FF2B5EF4-FFF2-40B4-BE49-F238E27FC236}">
                <a16:creationId xmlns:a16="http://schemas.microsoft.com/office/drawing/2014/main" id="{4A670710-A674-BCAB-F761-D7C99ACBA9E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58800" y="470153"/>
            <a:ext cx="1141200" cy="553818"/>
          </a:xfrm>
          <a:prstGeom prst="rect">
            <a:avLst/>
          </a:prstGeom>
        </p:spPr>
      </p:pic>
    </p:spTree>
    <p:extLst>
      <p:ext uri="{BB962C8B-B14F-4D97-AF65-F5344CB8AC3E}">
        <p14:creationId xmlns:p14="http://schemas.microsoft.com/office/powerpoint/2010/main" val="709157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Full Page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029CF24-025F-A198-3DD8-EAA04E49FC1F}"/>
              </a:ext>
            </a:extLst>
          </p:cNvPr>
          <p:cNvSpPr>
            <a:spLocks noGrp="1"/>
          </p:cNvSpPr>
          <p:nvPr>
            <p:ph type="body" sz="quarter" idx="10" hasCustomPrompt="1"/>
          </p:nvPr>
        </p:nvSpPr>
        <p:spPr>
          <a:xfrm>
            <a:off x="1" y="1036318"/>
            <a:ext cx="5507483" cy="4785360"/>
          </a:xfrm>
          <a:custGeom>
            <a:avLst/>
            <a:gdLst>
              <a:gd name="connsiteX0" fmla="*/ 0 w 5507483"/>
              <a:gd name="connsiteY0" fmla="*/ 0 h 4785360"/>
              <a:gd name="connsiteX1" fmla="*/ 3114803 w 5507483"/>
              <a:gd name="connsiteY1" fmla="*/ 0 h 4785360"/>
              <a:gd name="connsiteX2" fmla="*/ 5507483 w 5507483"/>
              <a:gd name="connsiteY2" fmla="*/ 2392680 h 4785360"/>
              <a:gd name="connsiteX3" fmla="*/ 3114803 w 5507483"/>
              <a:gd name="connsiteY3" fmla="*/ 4785360 h 4785360"/>
              <a:gd name="connsiteX4" fmla="*/ 0 w 5507483"/>
              <a:gd name="connsiteY4" fmla="*/ 4785360 h 478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483" h="4785360">
                <a:moveTo>
                  <a:pt x="0" y="0"/>
                </a:moveTo>
                <a:lnTo>
                  <a:pt x="3114803" y="0"/>
                </a:lnTo>
                <a:cubicBezTo>
                  <a:pt x="4435349" y="0"/>
                  <a:pt x="5507483" y="1072134"/>
                  <a:pt x="5507483" y="2392680"/>
                </a:cubicBezTo>
                <a:cubicBezTo>
                  <a:pt x="5507483" y="3713226"/>
                  <a:pt x="4435349" y="4785360"/>
                  <a:pt x="3114803" y="4785360"/>
                </a:cubicBezTo>
                <a:lnTo>
                  <a:pt x="0" y="4785360"/>
                </a:lnTo>
                <a:close/>
              </a:path>
            </a:pathLst>
          </a:custGeom>
          <a:solidFill>
            <a:schemeClr val="accent1"/>
          </a:solidFill>
        </p:spPr>
        <p:txBody>
          <a:bodyPr wrap="square" lIns="846000" tIns="1206000" rIns="1260000" bIns="720000">
            <a:noAutofit/>
          </a:bodyPr>
          <a:lstStyle>
            <a:lvl1pPr>
              <a:lnSpc>
                <a:spcPct val="100000"/>
              </a:lnSpc>
              <a:defRPr sz="2600" b="1" spc="-60" baseline="0">
                <a:solidFill>
                  <a:schemeClr val="bg1"/>
                </a:solidFill>
              </a:defRPr>
            </a:lvl1pPr>
            <a:lvl2pPr>
              <a:lnSpc>
                <a:spcPct val="100000"/>
              </a:lnSpc>
              <a:spcBef>
                <a:spcPts val="2600"/>
              </a:spcBef>
              <a:defRPr b="0" spc="0" baseline="0">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a:t>Insert quote text here. Click increase indent list level button for author</a:t>
            </a:r>
          </a:p>
          <a:p>
            <a:pPr lvl="1"/>
            <a:r>
              <a:rPr lang="en-US"/>
              <a:t>Second level</a:t>
            </a:r>
          </a:p>
        </p:txBody>
      </p:sp>
      <p:pic>
        <p:nvPicPr>
          <p:cNvPr id="4" name="Graphic 3">
            <a:extLst>
              <a:ext uri="{FF2B5EF4-FFF2-40B4-BE49-F238E27FC236}">
                <a16:creationId xmlns:a16="http://schemas.microsoft.com/office/drawing/2014/main" id="{2383B07B-AA53-7312-8F59-75091373750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58800" y="470153"/>
            <a:ext cx="1141200" cy="553818"/>
          </a:xfrm>
          <a:prstGeom prst="rect">
            <a:avLst/>
          </a:prstGeom>
        </p:spPr>
      </p:pic>
    </p:spTree>
    <p:extLst>
      <p:ext uri="{BB962C8B-B14F-4D97-AF65-F5344CB8AC3E}">
        <p14:creationId xmlns:p14="http://schemas.microsoft.com/office/powerpoint/2010/main" val="1962263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Full Page Phot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54B838-4397-8C2D-2C92-26B49E7B05FF}"/>
              </a:ext>
            </a:extLst>
          </p:cNvPr>
          <p:cNvSpPr/>
          <p:nvPr userDrawn="1"/>
        </p:nvSpPr>
        <p:spPr>
          <a:xfrm>
            <a:off x="0" y="0"/>
            <a:ext cx="12193200" cy="1576800"/>
          </a:xfrm>
          <a:prstGeom prst="rect">
            <a:avLst/>
          </a:prstGeom>
          <a:gradFill>
            <a:gsLst>
              <a:gs pos="0">
                <a:srgbClr val="000000">
                  <a:alpha val="50000"/>
                </a:srgbClr>
              </a:gs>
              <a:gs pos="50000">
                <a:srgbClr val="000000">
                  <a:alpha val="25000"/>
                </a:srgbClr>
              </a:gs>
              <a:gs pos="100000">
                <a:srgbClr val="0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 Placeholder 16">
            <a:extLst>
              <a:ext uri="{FF2B5EF4-FFF2-40B4-BE49-F238E27FC236}">
                <a16:creationId xmlns:a16="http://schemas.microsoft.com/office/drawing/2014/main" id="{0029CF24-025F-A198-3DD8-EAA04E49FC1F}"/>
              </a:ext>
            </a:extLst>
          </p:cNvPr>
          <p:cNvSpPr>
            <a:spLocks noGrp="1"/>
          </p:cNvSpPr>
          <p:nvPr>
            <p:ph type="body" sz="quarter" idx="10" hasCustomPrompt="1"/>
          </p:nvPr>
        </p:nvSpPr>
        <p:spPr>
          <a:xfrm>
            <a:off x="1" y="1036318"/>
            <a:ext cx="5507483" cy="4785360"/>
          </a:xfrm>
          <a:custGeom>
            <a:avLst/>
            <a:gdLst>
              <a:gd name="connsiteX0" fmla="*/ 0 w 5507483"/>
              <a:gd name="connsiteY0" fmla="*/ 0 h 4785360"/>
              <a:gd name="connsiteX1" fmla="*/ 3114803 w 5507483"/>
              <a:gd name="connsiteY1" fmla="*/ 0 h 4785360"/>
              <a:gd name="connsiteX2" fmla="*/ 5507483 w 5507483"/>
              <a:gd name="connsiteY2" fmla="*/ 2392680 h 4785360"/>
              <a:gd name="connsiteX3" fmla="*/ 3114803 w 5507483"/>
              <a:gd name="connsiteY3" fmla="*/ 4785360 h 4785360"/>
              <a:gd name="connsiteX4" fmla="*/ 0 w 5507483"/>
              <a:gd name="connsiteY4" fmla="*/ 4785360 h 478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483" h="4785360">
                <a:moveTo>
                  <a:pt x="0" y="0"/>
                </a:moveTo>
                <a:lnTo>
                  <a:pt x="3114803" y="0"/>
                </a:lnTo>
                <a:cubicBezTo>
                  <a:pt x="4435349" y="0"/>
                  <a:pt x="5507483" y="1072134"/>
                  <a:pt x="5507483" y="2392680"/>
                </a:cubicBezTo>
                <a:cubicBezTo>
                  <a:pt x="5507483" y="3713226"/>
                  <a:pt x="4435349" y="4785360"/>
                  <a:pt x="3114803" y="4785360"/>
                </a:cubicBezTo>
                <a:lnTo>
                  <a:pt x="0" y="4785360"/>
                </a:lnTo>
                <a:close/>
              </a:path>
            </a:pathLst>
          </a:custGeom>
          <a:solidFill>
            <a:schemeClr val="bg1"/>
          </a:solidFill>
        </p:spPr>
        <p:txBody>
          <a:bodyPr wrap="square" lIns="846000" tIns="1206000" rIns="1260000" bIns="720000">
            <a:noAutofit/>
          </a:bodyPr>
          <a:lstStyle>
            <a:lvl1pPr>
              <a:lnSpc>
                <a:spcPct val="100000"/>
              </a:lnSpc>
              <a:defRPr sz="2600" b="1" spc="-60" baseline="0">
                <a:solidFill>
                  <a:schemeClr val="accent1"/>
                </a:solidFill>
              </a:defRPr>
            </a:lvl1pPr>
            <a:lvl2pPr>
              <a:lnSpc>
                <a:spcPct val="100000"/>
              </a:lnSpc>
              <a:spcBef>
                <a:spcPts val="2600"/>
              </a:spcBef>
              <a:defRPr b="0" spc="0" baseline="0">
                <a:solidFill>
                  <a:schemeClr val="accent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a:t>Insert quote text here. Click increase indent list level button for author  </a:t>
            </a:r>
          </a:p>
          <a:p>
            <a:pPr lvl="1"/>
            <a:r>
              <a:rPr lang="en-US"/>
              <a:t>Second level</a:t>
            </a:r>
          </a:p>
        </p:txBody>
      </p:sp>
      <p:pic>
        <p:nvPicPr>
          <p:cNvPr id="3" name="Graphic 2">
            <a:extLst>
              <a:ext uri="{FF2B5EF4-FFF2-40B4-BE49-F238E27FC236}">
                <a16:creationId xmlns:a16="http://schemas.microsoft.com/office/drawing/2014/main" id="{3D7E2C7B-9AA6-207F-63C4-53C68D39060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58800" y="470153"/>
            <a:ext cx="1141200" cy="553818"/>
          </a:xfrm>
          <a:prstGeom prst="rect">
            <a:avLst/>
          </a:prstGeom>
        </p:spPr>
      </p:pic>
    </p:spTree>
    <p:extLst>
      <p:ext uri="{BB962C8B-B14F-4D97-AF65-F5344CB8AC3E}">
        <p14:creationId xmlns:p14="http://schemas.microsoft.com/office/powerpoint/2010/main" val="84848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eature Photo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F5D3-7165-8F55-F7C3-FAB8EB6BCA86}"/>
              </a:ext>
            </a:extLst>
          </p:cNvPr>
          <p:cNvSpPr>
            <a:spLocks noGrp="1"/>
          </p:cNvSpPr>
          <p:nvPr>
            <p:ph type="ctrTitle"/>
          </p:nvPr>
        </p:nvSpPr>
        <p:spPr>
          <a:xfrm>
            <a:off x="702000" y="1836000"/>
            <a:ext cx="4293626" cy="1440000"/>
          </a:xfrm>
        </p:spPr>
        <p:txBody>
          <a:bodyPr anchor="b"/>
          <a:lstStyle>
            <a:lvl1pPr algn="l">
              <a:lnSpc>
                <a:spcPts val="4320"/>
              </a:lnSpc>
              <a:defRPr sz="3600" spc="-100" baseline="0">
                <a:solidFill>
                  <a:schemeClr val="accent1"/>
                </a:solidFill>
              </a:defRPr>
            </a:lvl1pPr>
          </a:lstStyle>
          <a:p>
            <a:r>
              <a:rPr lang="en-US"/>
              <a:t>Click to edit Master title style</a:t>
            </a:r>
            <a:endParaRPr lang="en-AU"/>
          </a:p>
        </p:txBody>
      </p:sp>
      <p:sp>
        <p:nvSpPr>
          <p:cNvPr id="21" name="Picture Placeholder 20">
            <a:extLst>
              <a:ext uri="{FF2B5EF4-FFF2-40B4-BE49-F238E27FC236}">
                <a16:creationId xmlns:a16="http://schemas.microsoft.com/office/drawing/2014/main" id="{99F3418B-14CE-3A9A-7AB4-C65EEDAC005C}"/>
              </a:ext>
            </a:extLst>
          </p:cNvPr>
          <p:cNvSpPr>
            <a:spLocks noGrp="1"/>
          </p:cNvSpPr>
          <p:nvPr>
            <p:ph type="pic" sz="quarter" idx="10" hasCustomPrompt="1"/>
          </p:nvPr>
        </p:nvSpPr>
        <p:spPr>
          <a:xfrm>
            <a:off x="5546036" y="477078"/>
            <a:ext cx="6645966" cy="5893905"/>
          </a:xfrm>
          <a:custGeom>
            <a:avLst/>
            <a:gdLst>
              <a:gd name="connsiteX0" fmla="*/ 2877312 w 6149467"/>
              <a:gd name="connsiteY0" fmla="*/ 0 h 5754624"/>
              <a:gd name="connsiteX1" fmla="*/ 6149467 w 6149467"/>
              <a:gd name="connsiteY1" fmla="*/ 0 h 5754624"/>
              <a:gd name="connsiteX2" fmla="*/ 6149467 w 6149467"/>
              <a:gd name="connsiteY2" fmla="*/ 5754624 h 5754624"/>
              <a:gd name="connsiteX3" fmla="*/ 2877312 w 6149467"/>
              <a:gd name="connsiteY3" fmla="*/ 5754624 h 5754624"/>
              <a:gd name="connsiteX4" fmla="*/ 0 w 6149467"/>
              <a:gd name="connsiteY4" fmla="*/ 2877312 h 5754624"/>
              <a:gd name="connsiteX5" fmla="*/ 2877312 w 6149467"/>
              <a:gd name="connsiteY5" fmla="*/ 0 h 575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9467" h="5754624">
                <a:moveTo>
                  <a:pt x="2877312" y="0"/>
                </a:moveTo>
                <a:lnTo>
                  <a:pt x="6149467" y="0"/>
                </a:lnTo>
                <a:lnTo>
                  <a:pt x="6149467" y="5754624"/>
                </a:lnTo>
                <a:lnTo>
                  <a:pt x="2877312" y="5754624"/>
                </a:lnTo>
                <a:cubicBezTo>
                  <a:pt x="1289304" y="5754624"/>
                  <a:pt x="0" y="4465320"/>
                  <a:pt x="0" y="2877312"/>
                </a:cubicBezTo>
                <a:cubicBezTo>
                  <a:pt x="0" y="1289304"/>
                  <a:pt x="1289304" y="0"/>
                  <a:pt x="2877312" y="0"/>
                </a:cubicBezTo>
                <a:close/>
              </a:path>
            </a:pathLst>
          </a:custGeom>
          <a:solidFill>
            <a:schemeClr val="bg2"/>
          </a:solidFill>
        </p:spPr>
        <p:txBody>
          <a:bodyPr wrap="square" lIns="1080000" tIns="1584000" rIns="612000">
            <a:noAutofit/>
          </a:bodyPr>
          <a:lstStyle>
            <a:lvl1pPr algn="just">
              <a:defRPr sz="1200"/>
            </a:lvl1pPr>
          </a:lstStyle>
          <a:p>
            <a:r>
              <a:rPr lang="en-US"/>
              <a:t>Click icon to add image or click on the picture placeholder and select Insert &gt; Picture for online images.  Click Format &gt; Crop &gt; Fill to resize/move the image inside the placeholder or to reset the image. If resizing the image, remember to hold your finger on the Shift key and drag a corner picture handle (this will keep the aspect ratio of the image locked).</a:t>
            </a:r>
            <a:endParaRPr lang="en-AU"/>
          </a:p>
        </p:txBody>
      </p:sp>
      <p:sp>
        <p:nvSpPr>
          <p:cNvPr id="18" name="Freeform: Shape 17">
            <a:extLst>
              <a:ext uri="{FF2B5EF4-FFF2-40B4-BE49-F238E27FC236}">
                <a16:creationId xmlns:a16="http://schemas.microsoft.com/office/drawing/2014/main" id="{734C150B-4967-3BEB-7C72-7D8E521A65D7}"/>
              </a:ext>
            </a:extLst>
          </p:cNvPr>
          <p:cNvSpPr/>
          <p:nvPr/>
        </p:nvSpPr>
        <p:spPr>
          <a:xfrm>
            <a:off x="2587507" y="5677515"/>
            <a:ext cx="185511" cy="218758"/>
          </a:xfrm>
          <a:custGeom>
            <a:avLst/>
            <a:gdLst>
              <a:gd name="connsiteX0" fmla="*/ 182333 w 185511"/>
              <a:gd name="connsiteY0" fmla="*/ 96918 h 218758"/>
              <a:gd name="connsiteX1" fmla="*/ 9597 w 185511"/>
              <a:gd name="connsiteY1" fmla="*/ 812 h 218758"/>
              <a:gd name="connsiteX2" fmla="*/ 177 w 185511"/>
              <a:gd name="connsiteY2" fmla="*/ 7940 h 218758"/>
              <a:gd name="connsiteX3" fmla="*/ 46130 w 185511"/>
              <a:gd name="connsiteY3" fmla="*/ 200153 h 218758"/>
              <a:gd name="connsiteX4" fmla="*/ 57459 w 185511"/>
              <a:gd name="connsiteY4" fmla="*/ 202571 h 218758"/>
              <a:gd name="connsiteX5" fmla="*/ 88645 w 185511"/>
              <a:gd name="connsiteY5" fmla="*/ 161838 h 218758"/>
              <a:gd name="connsiteX6" fmla="*/ 98829 w 185511"/>
              <a:gd name="connsiteY6" fmla="*/ 161838 h 218758"/>
              <a:gd name="connsiteX7" fmla="*/ 140072 w 185511"/>
              <a:gd name="connsiteY7" fmla="*/ 216192 h 218758"/>
              <a:gd name="connsiteX8" fmla="*/ 149109 w 185511"/>
              <a:gd name="connsiteY8" fmla="*/ 217465 h 218758"/>
              <a:gd name="connsiteX9" fmla="*/ 171004 w 185511"/>
              <a:gd name="connsiteY9" fmla="*/ 200789 h 218758"/>
              <a:gd name="connsiteX10" fmla="*/ 172277 w 185511"/>
              <a:gd name="connsiteY10" fmla="*/ 191751 h 218758"/>
              <a:gd name="connsiteX11" fmla="*/ 131034 w 185511"/>
              <a:gd name="connsiteY11" fmla="*/ 137397 h 218758"/>
              <a:gd name="connsiteX12" fmla="*/ 133834 w 185511"/>
              <a:gd name="connsiteY12" fmla="*/ 127469 h 218758"/>
              <a:gd name="connsiteX13" fmla="*/ 181442 w 185511"/>
              <a:gd name="connsiteY13" fmla="*/ 108375 h 218758"/>
              <a:gd name="connsiteX14" fmla="*/ 182206 w 185511"/>
              <a:gd name="connsiteY14" fmla="*/ 96791 h 21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511" h="218758">
                <a:moveTo>
                  <a:pt x="182333" y="96918"/>
                </a:moveTo>
                <a:lnTo>
                  <a:pt x="9597" y="812"/>
                </a:lnTo>
                <a:cubicBezTo>
                  <a:pt x="4759" y="-1861"/>
                  <a:pt x="-1096" y="2467"/>
                  <a:pt x="177" y="7940"/>
                </a:cubicBezTo>
                <a:lnTo>
                  <a:pt x="46130" y="200153"/>
                </a:lnTo>
                <a:cubicBezTo>
                  <a:pt x="47403" y="205372"/>
                  <a:pt x="54149" y="206899"/>
                  <a:pt x="57459" y="202571"/>
                </a:cubicBezTo>
                <a:lnTo>
                  <a:pt x="88645" y="161838"/>
                </a:lnTo>
                <a:cubicBezTo>
                  <a:pt x="91191" y="158401"/>
                  <a:pt x="96283" y="158528"/>
                  <a:pt x="98829" y="161838"/>
                </a:cubicBezTo>
                <a:lnTo>
                  <a:pt x="140072" y="216192"/>
                </a:lnTo>
                <a:cubicBezTo>
                  <a:pt x="142236" y="218992"/>
                  <a:pt x="146309" y="219629"/>
                  <a:pt x="149109" y="217465"/>
                </a:cubicBezTo>
                <a:lnTo>
                  <a:pt x="171004" y="200789"/>
                </a:lnTo>
                <a:cubicBezTo>
                  <a:pt x="173804" y="198625"/>
                  <a:pt x="174441" y="194552"/>
                  <a:pt x="172277" y="191751"/>
                </a:cubicBezTo>
                <a:lnTo>
                  <a:pt x="131034" y="137397"/>
                </a:lnTo>
                <a:cubicBezTo>
                  <a:pt x="128488" y="133960"/>
                  <a:pt x="129888" y="129123"/>
                  <a:pt x="133834" y="127469"/>
                </a:cubicBezTo>
                <a:lnTo>
                  <a:pt x="181442" y="108375"/>
                </a:lnTo>
                <a:cubicBezTo>
                  <a:pt x="186533" y="106338"/>
                  <a:pt x="186915" y="99464"/>
                  <a:pt x="182206" y="96791"/>
                </a:cubicBezTo>
                <a:close/>
              </a:path>
            </a:pathLst>
          </a:custGeom>
          <a:noFill/>
          <a:ln w="12429" cap="flat">
            <a:solidFill>
              <a:srgbClr val="000000"/>
            </a:solidFill>
            <a:prstDash val="solid"/>
            <a:miter/>
          </a:ln>
        </p:spPr>
        <p:txBody>
          <a:bodyPr rtlCol="0" anchor="ctr"/>
          <a:lstStyle/>
          <a:p>
            <a:endParaRPr lang="en-AU"/>
          </a:p>
        </p:txBody>
      </p:sp>
      <p:sp>
        <p:nvSpPr>
          <p:cNvPr id="7" name="Text Placeholder 6">
            <a:extLst>
              <a:ext uri="{FF2B5EF4-FFF2-40B4-BE49-F238E27FC236}">
                <a16:creationId xmlns:a16="http://schemas.microsoft.com/office/drawing/2014/main" id="{9B03CEE6-8B49-056A-FC84-CE50003D5961}"/>
              </a:ext>
            </a:extLst>
          </p:cNvPr>
          <p:cNvSpPr>
            <a:spLocks noGrp="1"/>
          </p:cNvSpPr>
          <p:nvPr>
            <p:ph type="body" sz="quarter" idx="12" hasCustomPrompt="1"/>
          </p:nvPr>
        </p:nvSpPr>
        <p:spPr>
          <a:xfrm>
            <a:off x="702000" y="3545725"/>
            <a:ext cx="3780050" cy="1620000"/>
          </a:xfrm>
        </p:spPr>
        <p:txBody>
          <a:bodyPr/>
          <a:lstStyle>
            <a:lvl1pPr>
              <a:lnSpc>
                <a:spcPts val="2000"/>
              </a:lnSpc>
              <a:defRPr spc="-20" baseline="0"/>
            </a:lvl1pPr>
          </a:lstStyle>
          <a:p>
            <a:pPr lvl="0"/>
            <a:r>
              <a:rPr lang="en-US"/>
              <a:t>Click here to insert text.</a:t>
            </a:r>
          </a:p>
        </p:txBody>
      </p:sp>
      <p:sp>
        <p:nvSpPr>
          <p:cNvPr id="6" name="Text Placeholder 4">
            <a:extLst>
              <a:ext uri="{FF2B5EF4-FFF2-40B4-BE49-F238E27FC236}">
                <a16:creationId xmlns:a16="http://schemas.microsoft.com/office/drawing/2014/main" id="{43F8F665-E68A-AB54-6D3A-5D3877444227}"/>
              </a:ext>
            </a:extLst>
          </p:cNvPr>
          <p:cNvSpPr>
            <a:spLocks noGrp="1"/>
          </p:cNvSpPr>
          <p:nvPr>
            <p:ph type="body" sz="quarter" idx="16" hasCustomPrompt="1"/>
          </p:nvPr>
        </p:nvSpPr>
        <p:spPr>
          <a:xfrm>
            <a:off x="742131" y="5498476"/>
            <a:ext cx="2304000" cy="612000"/>
          </a:xfrm>
          <a:prstGeom prst="roundRect">
            <a:avLst>
              <a:gd name="adj" fmla="val 50000"/>
            </a:avLst>
          </a:prstGeom>
          <a:solidFill>
            <a:srgbClr val="FBB040"/>
          </a:solidFill>
          <a:ln>
            <a:noFill/>
          </a:ln>
        </p:spPr>
        <p:txBody>
          <a:bodyPr lIns="162000" rIns="162000" anchor="ctr"/>
          <a:lstStyle>
            <a:lvl1pPr>
              <a:spcBef>
                <a:spcPts val="0"/>
              </a:spcBef>
              <a:spcAft>
                <a:spcPts val="0"/>
              </a:spcAft>
              <a:defRPr sz="1000" spc="0" baseline="0"/>
            </a:lvl1pPr>
            <a:lvl2pPr>
              <a:spcBef>
                <a:spcPts val="0"/>
              </a:spcBef>
              <a:spcAft>
                <a:spcPts val="0"/>
              </a:spcAft>
              <a:defRPr sz="1000" b="1">
                <a:solidFill>
                  <a:schemeClr val="tx1"/>
                </a:solidFill>
              </a:defRPr>
            </a:lvl2pPr>
          </a:lstStyle>
          <a:p>
            <a:pPr lvl="0"/>
            <a:r>
              <a:rPr lang="en-US"/>
              <a:t>Insert text here. Click Increase List Level button for bolded text.</a:t>
            </a:r>
          </a:p>
          <a:p>
            <a:pPr lvl="1"/>
            <a:r>
              <a:rPr lang="en-US"/>
              <a:t>Second level</a:t>
            </a:r>
          </a:p>
        </p:txBody>
      </p:sp>
    </p:spTree>
    <p:extLst>
      <p:ext uri="{BB962C8B-B14F-4D97-AF65-F5344CB8AC3E}">
        <p14:creationId xmlns:p14="http://schemas.microsoft.com/office/powerpoint/2010/main" val="3508557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xt Left, Image Right">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DF9448-CAFE-8274-0060-27172E0D0B1A}"/>
              </a:ext>
            </a:extLst>
          </p:cNvPr>
          <p:cNvSpPr>
            <a:spLocks noGrp="1"/>
          </p:cNvSpPr>
          <p:nvPr>
            <p:ph type="title"/>
          </p:nvPr>
        </p:nvSpPr>
        <p:spPr>
          <a:xfrm>
            <a:off x="666000" y="900000"/>
            <a:ext cx="4518000" cy="1080000"/>
          </a:xfrm>
        </p:spPr>
        <p:txBody>
          <a:bodyPr/>
          <a:lstStyle>
            <a:lvl1pPr>
              <a:defRPr>
                <a:solidFill>
                  <a:schemeClr val="bg1"/>
                </a:solidFill>
              </a:defRPr>
            </a:lvl1pPr>
          </a:lstStyle>
          <a:p>
            <a:r>
              <a:rPr lang="en-US"/>
              <a:t>Click to edit Master title style</a:t>
            </a:r>
            <a:endParaRPr lang="en-AU"/>
          </a:p>
        </p:txBody>
      </p:sp>
      <p:sp>
        <p:nvSpPr>
          <p:cNvPr id="10" name="Picture Placeholder 9">
            <a:extLst>
              <a:ext uri="{FF2B5EF4-FFF2-40B4-BE49-F238E27FC236}">
                <a16:creationId xmlns:a16="http://schemas.microsoft.com/office/drawing/2014/main" id="{78A478FD-531C-5838-872D-1BF496FD266B}"/>
              </a:ext>
            </a:extLst>
          </p:cNvPr>
          <p:cNvSpPr>
            <a:spLocks noGrp="1"/>
          </p:cNvSpPr>
          <p:nvPr>
            <p:ph type="pic" sz="quarter" idx="10" hasCustomPrompt="1"/>
          </p:nvPr>
        </p:nvSpPr>
        <p:spPr>
          <a:xfrm>
            <a:off x="6096000" y="0"/>
            <a:ext cx="6096000" cy="6858000"/>
          </a:xfrm>
          <a:solidFill>
            <a:schemeClr val="bg2"/>
          </a:solidFill>
        </p:spPr>
        <p:txBody>
          <a:bodyPr lIns="540000" tIns="1296000" rIns="540000"/>
          <a:lstStyle>
            <a:lvl1pPr algn="just">
              <a:defRPr sz="1200"/>
            </a:lvl1pPr>
          </a:lstStyle>
          <a:p>
            <a:r>
              <a:rPr lang="en-US"/>
              <a:t>Click icon to add image or click on the picture placeholder and select Insert &gt; Picture for online images.  Click Format &gt; Crop &gt; Fill to resize/move the image inside the placeholder or to reset the image. If resizing the image, remember to hold your finger on the Shift key and drag a corner picture handle (this will keep the aspect ratio of the image locked). Once you’ve inserted your image, right-click on the image and select Send to Back to send it behind the Quit logo top right.</a:t>
            </a:r>
            <a:endParaRPr lang="en-AU"/>
          </a:p>
        </p:txBody>
      </p:sp>
      <p:sp>
        <p:nvSpPr>
          <p:cNvPr id="12" name="Text Placeholder 11">
            <a:extLst>
              <a:ext uri="{FF2B5EF4-FFF2-40B4-BE49-F238E27FC236}">
                <a16:creationId xmlns:a16="http://schemas.microsoft.com/office/drawing/2014/main" id="{5C875CB9-03EC-640D-6D7F-49A809408C06}"/>
              </a:ext>
            </a:extLst>
          </p:cNvPr>
          <p:cNvSpPr>
            <a:spLocks noGrp="1"/>
          </p:cNvSpPr>
          <p:nvPr>
            <p:ph type="body" sz="quarter" idx="11" hasCustomPrompt="1"/>
          </p:nvPr>
        </p:nvSpPr>
        <p:spPr>
          <a:xfrm>
            <a:off x="684000" y="2160000"/>
            <a:ext cx="4500000" cy="3727450"/>
          </a:xfrm>
        </p:spPr>
        <p:txBody>
          <a:bodyPr/>
          <a:lstStyle>
            <a:lvl1pPr>
              <a:defRPr>
                <a:solidFill>
                  <a:schemeClr val="bg1"/>
                </a:solidFill>
              </a:defRPr>
            </a:lvl1pPr>
            <a:lvl2pPr>
              <a:spcAft>
                <a:spcPts val="0"/>
              </a:spcAft>
              <a:defRPr>
                <a:solidFill>
                  <a:srgbClr val="31B99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16">
            <a:extLst>
              <a:ext uri="{FF2B5EF4-FFF2-40B4-BE49-F238E27FC236}">
                <a16:creationId xmlns:a16="http://schemas.microsoft.com/office/drawing/2014/main" id="{25C54D88-6740-ECCF-92AB-2581AF521AF3}"/>
              </a:ext>
            </a:extLst>
          </p:cNvPr>
          <p:cNvSpPr>
            <a:spLocks noGrp="1"/>
          </p:cNvSpPr>
          <p:nvPr>
            <p:ph type="body" sz="quarter" idx="12" hasCustomPrompt="1"/>
          </p:nvPr>
        </p:nvSpPr>
        <p:spPr>
          <a:xfrm>
            <a:off x="10558800" y="471600"/>
            <a:ext cx="1139954" cy="547200"/>
          </a:xfrm>
          <a:blipFill>
            <a:blip r:embed="rId2"/>
            <a:stretch>
              <a:fillRect/>
            </a:stretch>
          </a:blipFill>
        </p:spPr>
        <p:txBody>
          <a:bodyPr/>
          <a:lstStyle>
            <a:lvl1pPr>
              <a:defRPr/>
            </a:lvl1pPr>
          </a:lstStyle>
          <a:p>
            <a:pPr lvl="0"/>
            <a:r>
              <a:rPr lang="en-AU"/>
              <a:t> </a:t>
            </a:r>
          </a:p>
        </p:txBody>
      </p:sp>
    </p:spTree>
    <p:extLst>
      <p:ext uri="{BB962C8B-B14F-4D97-AF65-F5344CB8AC3E}">
        <p14:creationId xmlns:p14="http://schemas.microsoft.com/office/powerpoint/2010/main" val="3873336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FF7B-0DA1-85B4-9DC9-26B1AA77C4A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63BB955-D225-8AEA-4BC9-EDC2E3856452}"/>
              </a:ext>
            </a:extLst>
          </p:cNvPr>
          <p:cNvSpPr>
            <a:spLocks noGrp="1"/>
          </p:cNvSpPr>
          <p:nvPr>
            <p:ph idx="1" hasCustomPrompt="1"/>
          </p:nvPr>
        </p:nvSpPr>
        <p:spPr/>
        <p:txBody>
          <a:bodyPr/>
          <a:lstStyle>
            <a:lvl1pPr>
              <a:defRPr/>
            </a:lvl1pPr>
          </a:lstStyle>
          <a:p>
            <a:pPr lvl="0"/>
            <a:r>
              <a:rPr lang="en-US"/>
              <a:t>Click an icon to add content, or insert text here.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2C11B7-81F0-0F1B-0D15-A8CA06232E9F}"/>
              </a:ext>
            </a:extLst>
          </p:cNvPr>
          <p:cNvSpPr>
            <a:spLocks noGrp="1"/>
          </p:cNvSpPr>
          <p:nvPr>
            <p:ph type="dt" sz="half" idx="10"/>
          </p:nvPr>
        </p:nvSpPr>
        <p:spPr/>
        <p:txBody>
          <a:bodyPr/>
          <a:lstStyle/>
          <a:p>
            <a:fld id="{275066F3-D32D-4EC0-BCAB-C11AB84C4329}" type="datetime1">
              <a:rPr lang="en-AU" smtClean="0"/>
              <a:t>23/09/2024</a:t>
            </a:fld>
            <a:endParaRPr lang="en-AU"/>
          </a:p>
        </p:txBody>
      </p:sp>
      <p:sp>
        <p:nvSpPr>
          <p:cNvPr id="5" name="Footer Placeholder 4">
            <a:extLst>
              <a:ext uri="{FF2B5EF4-FFF2-40B4-BE49-F238E27FC236}">
                <a16:creationId xmlns:a16="http://schemas.microsoft.com/office/drawing/2014/main" id="{A58D5EC5-3102-F30C-056C-E58D19CC90C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B1AE27-5361-DC4D-990B-60E98E0058EF}"/>
              </a:ext>
            </a:extLst>
          </p:cNvPr>
          <p:cNvSpPr>
            <a:spLocks noGrp="1"/>
          </p:cNvSpPr>
          <p:nvPr>
            <p:ph type="sldNum" sz="quarter" idx="12"/>
          </p:nvPr>
        </p:nvSpPr>
        <p:spPr/>
        <p:txBody>
          <a:bodyPr/>
          <a:lstStyle/>
          <a:p>
            <a:fld id="{CC0134D6-B4DA-48FE-93A1-590347F05470}" type="slidenum">
              <a:rPr lang="en-AU" smtClean="0"/>
              <a:t>‹#›</a:t>
            </a:fld>
            <a:endParaRPr lang="en-AU"/>
          </a:p>
        </p:txBody>
      </p:sp>
    </p:spTree>
    <p:extLst>
      <p:ext uri="{BB962C8B-B14F-4D97-AF65-F5344CB8AC3E}">
        <p14:creationId xmlns:p14="http://schemas.microsoft.com/office/powerpoint/2010/main" val="698117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Larger Fo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3BB955-D225-8AEA-4BC9-EDC2E3856452}"/>
              </a:ext>
            </a:extLst>
          </p:cNvPr>
          <p:cNvSpPr>
            <a:spLocks noGrp="1"/>
          </p:cNvSpPr>
          <p:nvPr>
            <p:ph idx="1" hasCustomPrompt="1"/>
          </p:nvPr>
        </p:nvSpPr>
        <p:spPr>
          <a:xfrm>
            <a:off x="666000" y="2142000"/>
            <a:ext cx="9180000" cy="3925425"/>
          </a:xfrm>
        </p:spPr>
        <p:txBody>
          <a:bodyPr/>
          <a:lstStyle>
            <a:lvl1pPr>
              <a:lnSpc>
                <a:spcPct val="113000"/>
              </a:lnSpc>
              <a:spcBef>
                <a:spcPts val="1200"/>
              </a:spcBef>
              <a:defRPr sz="1600"/>
            </a:lvl1pPr>
            <a:lvl2pPr>
              <a:lnSpc>
                <a:spcPct val="113000"/>
              </a:lnSpc>
              <a:spcAft>
                <a:spcPts val="1500"/>
              </a:spcAft>
              <a:defRPr sz="1600"/>
            </a:lvl2pPr>
            <a:lvl3pPr>
              <a:lnSpc>
                <a:spcPct val="113000"/>
              </a:lnSpc>
              <a:defRPr sz="1600"/>
            </a:lvl3pPr>
            <a:lvl4pPr>
              <a:lnSpc>
                <a:spcPct val="113000"/>
              </a:lnSpc>
              <a:defRPr sz="1600"/>
            </a:lvl4pPr>
            <a:lvl5pPr>
              <a:lnSpc>
                <a:spcPct val="113000"/>
              </a:lnSpc>
              <a:defRPr sz="1600"/>
            </a:lvl5pPr>
          </a:lstStyle>
          <a:p>
            <a:pPr lvl="0"/>
            <a:r>
              <a:rPr lang="en-US"/>
              <a:t>Click an icon to add content, or insert text here.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B2C11B7-81F0-0F1B-0D15-A8CA06232E9F}"/>
              </a:ext>
            </a:extLst>
          </p:cNvPr>
          <p:cNvSpPr>
            <a:spLocks noGrp="1"/>
          </p:cNvSpPr>
          <p:nvPr>
            <p:ph type="dt" sz="half" idx="10"/>
          </p:nvPr>
        </p:nvSpPr>
        <p:spPr/>
        <p:txBody>
          <a:bodyPr/>
          <a:lstStyle/>
          <a:p>
            <a:fld id="{2EA0670E-71DD-44C0-B62F-2B84B34C8485}" type="datetime1">
              <a:rPr lang="en-AU" smtClean="0"/>
              <a:t>23/09/2024</a:t>
            </a:fld>
            <a:endParaRPr lang="en-AU"/>
          </a:p>
        </p:txBody>
      </p:sp>
      <p:sp>
        <p:nvSpPr>
          <p:cNvPr id="5" name="Footer Placeholder 4">
            <a:extLst>
              <a:ext uri="{FF2B5EF4-FFF2-40B4-BE49-F238E27FC236}">
                <a16:creationId xmlns:a16="http://schemas.microsoft.com/office/drawing/2014/main" id="{A58D5EC5-3102-F30C-056C-E58D19CC90C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B1AE27-5361-DC4D-990B-60E98E0058EF}"/>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7" name="Title 6">
            <a:extLst>
              <a:ext uri="{FF2B5EF4-FFF2-40B4-BE49-F238E27FC236}">
                <a16:creationId xmlns:a16="http://schemas.microsoft.com/office/drawing/2014/main" id="{8F21C7D0-92A6-B680-BEA2-771F3BF03268}"/>
              </a:ext>
            </a:extLst>
          </p:cNvPr>
          <p:cNvSpPr>
            <a:spLocks noGrp="1"/>
          </p:cNvSpPr>
          <p:nvPr>
            <p:ph type="title"/>
          </p:nvPr>
        </p:nvSpPr>
        <p:spPr>
          <a:xfrm>
            <a:off x="666000" y="900000"/>
            <a:ext cx="9180000" cy="1080000"/>
          </a:xfrm>
        </p:spPr>
        <p:txBody>
          <a:bodyPr/>
          <a:lstStyle/>
          <a:p>
            <a:r>
              <a:rPr lang="en-US"/>
              <a:t>Click to edit Master title style</a:t>
            </a:r>
            <a:endParaRPr lang="en-AU"/>
          </a:p>
        </p:txBody>
      </p:sp>
    </p:spTree>
    <p:extLst>
      <p:ext uri="{BB962C8B-B14F-4D97-AF65-F5344CB8AC3E}">
        <p14:creationId xmlns:p14="http://schemas.microsoft.com/office/powerpoint/2010/main" val="402359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F21E7B-B082-60E1-B02E-6EF8A2515E78}"/>
              </a:ext>
            </a:extLst>
          </p:cNvPr>
          <p:cNvSpPr>
            <a:spLocks noGrp="1"/>
          </p:cNvSpPr>
          <p:nvPr>
            <p:ph type="body" idx="1"/>
          </p:nvPr>
        </p:nvSpPr>
        <p:spPr>
          <a:xfrm>
            <a:off x="720000" y="1764000"/>
            <a:ext cx="5400000" cy="540000"/>
          </a:xfrm>
        </p:spPr>
        <p:txBody>
          <a:bodyPr anchor="b"/>
          <a:lstStyle>
            <a:lvl1pPr marL="0" indent="0">
              <a:buNone/>
              <a:defRPr sz="1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21D98D-E80F-C685-38DB-05693CBA4471}"/>
              </a:ext>
            </a:extLst>
          </p:cNvPr>
          <p:cNvSpPr>
            <a:spLocks noGrp="1"/>
          </p:cNvSpPr>
          <p:nvPr>
            <p:ph sz="half" idx="2" hasCustomPrompt="1"/>
          </p:nvPr>
        </p:nvSpPr>
        <p:spPr>
          <a:xfrm>
            <a:off x="720000" y="2304000"/>
            <a:ext cx="5400000" cy="3636000"/>
          </a:xfrm>
        </p:spPr>
        <p:txBody>
          <a:bodyPr/>
          <a:lstStyle/>
          <a:p>
            <a:pPr lvl="0"/>
            <a:r>
              <a:rPr lang="en-US"/>
              <a:t>Click an icon to add content, or insert text here.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F45BAD6-0B71-564D-C08C-E745EA1966D2}"/>
              </a:ext>
            </a:extLst>
          </p:cNvPr>
          <p:cNvSpPr>
            <a:spLocks noGrp="1"/>
          </p:cNvSpPr>
          <p:nvPr>
            <p:ph type="body" sz="quarter" idx="3"/>
          </p:nvPr>
        </p:nvSpPr>
        <p:spPr>
          <a:xfrm>
            <a:off x="6300000" y="1764000"/>
            <a:ext cx="5400000" cy="540000"/>
          </a:xfrm>
        </p:spPr>
        <p:txBody>
          <a:bodyPr anchor="b"/>
          <a:lstStyle>
            <a:lvl1pPr marL="0" indent="0">
              <a:buNone/>
              <a:defRPr sz="1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7D92C1-8429-70B6-B244-900685ACD437}"/>
              </a:ext>
            </a:extLst>
          </p:cNvPr>
          <p:cNvSpPr>
            <a:spLocks noGrp="1"/>
          </p:cNvSpPr>
          <p:nvPr>
            <p:ph sz="quarter" idx="4" hasCustomPrompt="1"/>
          </p:nvPr>
        </p:nvSpPr>
        <p:spPr>
          <a:xfrm>
            <a:off x="6300000" y="2304000"/>
            <a:ext cx="5400000" cy="3636000"/>
          </a:xfrm>
        </p:spPr>
        <p:txBody>
          <a:bodyPr/>
          <a:lstStyle/>
          <a:p>
            <a:pPr lvl="0"/>
            <a:r>
              <a:rPr lang="en-US"/>
              <a:t>Click an icon to add content, or insert text here.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474D7FB-4815-1EF9-CDA3-1F48DB03071B}"/>
              </a:ext>
            </a:extLst>
          </p:cNvPr>
          <p:cNvSpPr>
            <a:spLocks noGrp="1"/>
          </p:cNvSpPr>
          <p:nvPr>
            <p:ph type="dt" sz="half" idx="10"/>
          </p:nvPr>
        </p:nvSpPr>
        <p:spPr/>
        <p:txBody>
          <a:bodyPr/>
          <a:lstStyle/>
          <a:p>
            <a:fld id="{D1B6A145-09FF-4F10-9139-08970D646533}" type="datetime1">
              <a:rPr lang="en-AU" smtClean="0"/>
              <a:t>23/09/2024</a:t>
            </a:fld>
            <a:endParaRPr lang="en-AU"/>
          </a:p>
        </p:txBody>
      </p:sp>
      <p:sp>
        <p:nvSpPr>
          <p:cNvPr id="8" name="Footer Placeholder 7">
            <a:extLst>
              <a:ext uri="{FF2B5EF4-FFF2-40B4-BE49-F238E27FC236}">
                <a16:creationId xmlns:a16="http://schemas.microsoft.com/office/drawing/2014/main" id="{558AACB7-A7B2-80EA-ED15-4782E9F0543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BE8F0E1-3B5A-6C0A-A4EF-4CC2BBC670F8}"/>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2" name="Title 1">
            <a:extLst>
              <a:ext uri="{FF2B5EF4-FFF2-40B4-BE49-F238E27FC236}">
                <a16:creationId xmlns:a16="http://schemas.microsoft.com/office/drawing/2014/main" id="{4E681579-E2D4-DC72-4123-A66D8BC80608}"/>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486017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E1715A-37ED-9666-F066-0DB643CBCDE0}"/>
              </a:ext>
            </a:extLst>
          </p:cNvPr>
          <p:cNvSpPr>
            <a:spLocks noGrp="1"/>
          </p:cNvSpPr>
          <p:nvPr>
            <p:ph sz="half" idx="1" hasCustomPrompt="1"/>
          </p:nvPr>
        </p:nvSpPr>
        <p:spPr>
          <a:xfrm>
            <a:off x="720000" y="1764000"/>
            <a:ext cx="5400000" cy="4176000"/>
          </a:xfrm>
        </p:spPr>
        <p:txBody>
          <a:bodyPr/>
          <a:lstStyle/>
          <a:p>
            <a:pPr lvl="0"/>
            <a:r>
              <a:rPr lang="en-US"/>
              <a:t>Click an icon to add content, or insert text here.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E9B4B24-94F8-F9B5-0757-A2F2E149AFCF}"/>
              </a:ext>
            </a:extLst>
          </p:cNvPr>
          <p:cNvSpPr>
            <a:spLocks noGrp="1"/>
          </p:cNvSpPr>
          <p:nvPr>
            <p:ph sz="half" idx="2" hasCustomPrompt="1"/>
          </p:nvPr>
        </p:nvSpPr>
        <p:spPr>
          <a:xfrm>
            <a:off x="6300000" y="1764000"/>
            <a:ext cx="5400000" cy="4176000"/>
          </a:xfrm>
        </p:spPr>
        <p:txBody>
          <a:bodyPr/>
          <a:lstStyle/>
          <a:p>
            <a:pPr lvl="0"/>
            <a:r>
              <a:rPr lang="en-US"/>
              <a:t>Click an icon to add content, or insert text here.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694D19C-FDFB-8279-BC6A-9F11FD3AF763}"/>
              </a:ext>
            </a:extLst>
          </p:cNvPr>
          <p:cNvSpPr>
            <a:spLocks noGrp="1"/>
          </p:cNvSpPr>
          <p:nvPr>
            <p:ph type="dt" sz="half" idx="10"/>
          </p:nvPr>
        </p:nvSpPr>
        <p:spPr/>
        <p:txBody>
          <a:bodyPr/>
          <a:lstStyle/>
          <a:p>
            <a:fld id="{10D03F27-F432-4A90-9F35-239186F05692}" type="datetime1">
              <a:rPr lang="en-AU" smtClean="0"/>
              <a:t>23/09/2024</a:t>
            </a:fld>
            <a:endParaRPr lang="en-AU"/>
          </a:p>
        </p:txBody>
      </p:sp>
      <p:sp>
        <p:nvSpPr>
          <p:cNvPr id="6" name="Footer Placeholder 5">
            <a:extLst>
              <a:ext uri="{FF2B5EF4-FFF2-40B4-BE49-F238E27FC236}">
                <a16:creationId xmlns:a16="http://schemas.microsoft.com/office/drawing/2014/main" id="{7CAF486F-C87E-DB49-70A6-9661ED22505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444268E-B2F7-473E-87CE-E0CFA66F9D4E}"/>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8" name="Title 7">
            <a:extLst>
              <a:ext uri="{FF2B5EF4-FFF2-40B4-BE49-F238E27FC236}">
                <a16:creationId xmlns:a16="http://schemas.microsoft.com/office/drawing/2014/main" id="{882470B5-33B9-14DF-7E92-5AF0C0A9E298}"/>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4173064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Half Grey/Half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C50D338-DD5A-8D4E-E599-19C62CABAF7F}"/>
              </a:ext>
            </a:extLst>
          </p:cNvPr>
          <p:cNvSpPr/>
          <p:nvPr userDrawn="1"/>
        </p:nvSpPr>
        <p:spPr>
          <a:xfrm>
            <a:off x="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1DAFF7B-0DA1-85B4-9DC9-26B1AA77C4A6}"/>
              </a:ext>
            </a:extLst>
          </p:cNvPr>
          <p:cNvSpPr>
            <a:spLocks noGrp="1"/>
          </p:cNvSpPr>
          <p:nvPr>
            <p:ph type="title"/>
          </p:nvPr>
        </p:nvSpPr>
        <p:spPr>
          <a:xfrm>
            <a:off x="665999" y="900000"/>
            <a:ext cx="4499999" cy="1008000"/>
          </a:xfrm>
        </p:spPr>
        <p:txBody>
          <a:bodyPr/>
          <a:lstStyle/>
          <a:p>
            <a:r>
              <a:rPr lang="en-US"/>
              <a:t>Click to edit Master title style</a:t>
            </a:r>
            <a:endParaRPr lang="en-AU"/>
          </a:p>
        </p:txBody>
      </p:sp>
      <p:sp>
        <p:nvSpPr>
          <p:cNvPr id="4" name="Date Placeholder 3">
            <a:extLst>
              <a:ext uri="{FF2B5EF4-FFF2-40B4-BE49-F238E27FC236}">
                <a16:creationId xmlns:a16="http://schemas.microsoft.com/office/drawing/2014/main" id="{6B2C11B7-81F0-0F1B-0D15-A8CA06232E9F}"/>
              </a:ext>
            </a:extLst>
          </p:cNvPr>
          <p:cNvSpPr>
            <a:spLocks noGrp="1"/>
          </p:cNvSpPr>
          <p:nvPr>
            <p:ph type="dt" sz="half" idx="10"/>
          </p:nvPr>
        </p:nvSpPr>
        <p:spPr/>
        <p:txBody>
          <a:bodyPr/>
          <a:lstStyle/>
          <a:p>
            <a:fld id="{275066F3-D32D-4EC0-BCAB-C11AB84C4329}" type="datetime1">
              <a:rPr lang="en-AU" smtClean="0"/>
              <a:t>23/09/2024</a:t>
            </a:fld>
            <a:endParaRPr lang="en-AU"/>
          </a:p>
        </p:txBody>
      </p:sp>
      <p:sp>
        <p:nvSpPr>
          <p:cNvPr id="5" name="Footer Placeholder 4">
            <a:extLst>
              <a:ext uri="{FF2B5EF4-FFF2-40B4-BE49-F238E27FC236}">
                <a16:creationId xmlns:a16="http://schemas.microsoft.com/office/drawing/2014/main" id="{A58D5EC5-3102-F30C-056C-E58D19CC90C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B1AE27-5361-DC4D-990B-60E98E0058EF}"/>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8" name="Text Placeholder 7">
            <a:extLst>
              <a:ext uri="{FF2B5EF4-FFF2-40B4-BE49-F238E27FC236}">
                <a16:creationId xmlns:a16="http://schemas.microsoft.com/office/drawing/2014/main" id="{5867F65C-E0E0-9601-59A4-548D8A97DF85}"/>
              </a:ext>
            </a:extLst>
          </p:cNvPr>
          <p:cNvSpPr>
            <a:spLocks noGrp="1"/>
          </p:cNvSpPr>
          <p:nvPr>
            <p:ph type="body" sz="quarter" idx="13" hasCustomPrompt="1"/>
          </p:nvPr>
        </p:nvSpPr>
        <p:spPr>
          <a:xfrm>
            <a:off x="666750" y="2159999"/>
            <a:ext cx="4500000" cy="3960000"/>
          </a:xfrm>
        </p:spPr>
        <p:txBody>
          <a:body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13">
            <a:extLst>
              <a:ext uri="{FF2B5EF4-FFF2-40B4-BE49-F238E27FC236}">
                <a16:creationId xmlns:a16="http://schemas.microsoft.com/office/drawing/2014/main" id="{5C4B3B6C-8F95-A181-7E58-7F4A59FD0B6D}"/>
              </a:ext>
            </a:extLst>
          </p:cNvPr>
          <p:cNvSpPr>
            <a:spLocks noGrp="1"/>
          </p:cNvSpPr>
          <p:nvPr>
            <p:ph sz="quarter" idx="14" hasCustomPrompt="1"/>
          </p:nvPr>
        </p:nvSpPr>
        <p:spPr>
          <a:xfrm>
            <a:off x="6869113" y="1435396"/>
            <a:ext cx="4498975" cy="4684418"/>
          </a:xfrm>
        </p:spPr>
        <p:txBody>
          <a:bodyPr/>
          <a:lstStyle/>
          <a:p>
            <a:pPr lvl="0"/>
            <a:r>
              <a:rPr lang="en-US"/>
              <a:t>Click an icon to add content, or insert text here.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16114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Half Page Photo">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4B76633-47C7-5293-875C-0A3559AA96F1}"/>
              </a:ext>
            </a:extLst>
          </p:cNvPr>
          <p:cNvSpPr>
            <a:spLocks noGrp="1"/>
          </p:cNvSpPr>
          <p:nvPr>
            <p:ph type="pic" sz="quarter" idx="11" hasCustomPrompt="1"/>
          </p:nvPr>
        </p:nvSpPr>
        <p:spPr>
          <a:xfrm>
            <a:off x="6086400" y="0"/>
            <a:ext cx="6105600" cy="6858000"/>
          </a:xfrm>
          <a:solidFill>
            <a:schemeClr val="bg2"/>
          </a:solidFill>
        </p:spPr>
        <p:txBody>
          <a:bodyPr lIns="540000" tIns="1548000" rIns="540000"/>
          <a:lstStyle>
            <a:lvl1pPr algn="just">
              <a:defRPr sz="1200"/>
            </a:lvl1pPr>
          </a:lstStyle>
          <a:p>
            <a:r>
              <a:rPr lang="en-US"/>
              <a:t>Click icon to add image or click on the picture placeholder and select Insert &gt; Picture for online images.  Click Format &gt; Crop &gt; Fill to resize/move the image inside the placeholder or to reset the image. If resizing the image, remember to hold your finger on the Shift key and drag a corner picture handle (this will keep the aspect ratio of the image locked). Once you’ve inserted your image, right-click on the image and select Send to Back to send it behind the Quit logo top right.</a:t>
            </a:r>
            <a:endParaRPr lang="en-AU"/>
          </a:p>
        </p:txBody>
      </p:sp>
      <p:sp>
        <p:nvSpPr>
          <p:cNvPr id="3" name="Title 13">
            <a:extLst>
              <a:ext uri="{FF2B5EF4-FFF2-40B4-BE49-F238E27FC236}">
                <a16:creationId xmlns:a16="http://schemas.microsoft.com/office/drawing/2014/main" id="{833A08B2-56F7-DFB0-ACF8-26BFB65D6584}"/>
              </a:ext>
            </a:extLst>
          </p:cNvPr>
          <p:cNvSpPr>
            <a:spLocks noGrp="1"/>
          </p:cNvSpPr>
          <p:nvPr>
            <p:ph type="title"/>
          </p:nvPr>
        </p:nvSpPr>
        <p:spPr>
          <a:xfrm>
            <a:off x="702000" y="2214000"/>
            <a:ext cx="3600000" cy="1080000"/>
          </a:xfrm>
        </p:spPr>
        <p:txBody>
          <a:bodyPr anchor="b"/>
          <a:lstStyle>
            <a:lvl1pPr>
              <a:defRPr sz="3200" spc="-50" baseline="0">
                <a:solidFill>
                  <a:schemeClr val="bg1"/>
                </a:solidFill>
              </a:defRPr>
            </a:lvl1pPr>
          </a:lstStyle>
          <a:p>
            <a:r>
              <a:rPr lang="en-US"/>
              <a:t>Click to edit Master title style</a:t>
            </a:r>
            <a:endParaRPr lang="en-AU"/>
          </a:p>
        </p:txBody>
      </p:sp>
      <p:sp>
        <p:nvSpPr>
          <p:cNvPr id="6" name="Text Placeholder 5">
            <a:extLst>
              <a:ext uri="{FF2B5EF4-FFF2-40B4-BE49-F238E27FC236}">
                <a16:creationId xmlns:a16="http://schemas.microsoft.com/office/drawing/2014/main" id="{1820DF00-5350-552B-C788-114F04AD6799}"/>
              </a:ext>
            </a:extLst>
          </p:cNvPr>
          <p:cNvSpPr>
            <a:spLocks noGrp="1"/>
          </p:cNvSpPr>
          <p:nvPr>
            <p:ph type="body" sz="quarter" idx="10"/>
          </p:nvPr>
        </p:nvSpPr>
        <p:spPr>
          <a:xfrm>
            <a:off x="702000" y="3564000"/>
            <a:ext cx="3312000" cy="2209800"/>
          </a:xfrm>
        </p:spPr>
        <p:txBody>
          <a:bodyPr/>
          <a:lstStyle>
            <a:lvl1pPr>
              <a:lnSpc>
                <a:spcPct val="105000"/>
              </a:lnSpc>
              <a:spcBef>
                <a:spcPts val="2000"/>
              </a:spcBef>
              <a:defRPr>
                <a:solidFill>
                  <a:schemeClr val="bg1"/>
                </a:solidFill>
              </a:defRPr>
            </a:lvl1pPr>
            <a:lvl2pPr>
              <a:lnSpc>
                <a:spcPct val="105000"/>
              </a:lnSpc>
              <a:defRPr>
                <a:solidFill>
                  <a:srgbClr val="31B995"/>
                </a:solidFill>
              </a:defRPr>
            </a:lvl2pPr>
            <a:lvl3pPr>
              <a:lnSpc>
                <a:spcPct val="105000"/>
              </a:lnSpc>
              <a:defRPr>
                <a:solidFill>
                  <a:schemeClr val="bg1"/>
                </a:solidFill>
              </a:defRPr>
            </a:lvl3pPr>
            <a:lvl4pPr>
              <a:lnSpc>
                <a:spcPct val="105000"/>
              </a:lnSpc>
              <a:defRPr>
                <a:solidFill>
                  <a:schemeClr val="bg1"/>
                </a:solidFill>
              </a:defRPr>
            </a:lvl4pPr>
            <a:lvl5pPr>
              <a:lnSpc>
                <a:spcPct val="105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16">
            <a:extLst>
              <a:ext uri="{FF2B5EF4-FFF2-40B4-BE49-F238E27FC236}">
                <a16:creationId xmlns:a16="http://schemas.microsoft.com/office/drawing/2014/main" id="{29EB131A-886C-34BE-7974-258208ADD54C}"/>
              </a:ext>
            </a:extLst>
          </p:cNvPr>
          <p:cNvSpPr>
            <a:spLocks noGrp="1"/>
          </p:cNvSpPr>
          <p:nvPr>
            <p:ph type="body" sz="quarter" idx="12" hasCustomPrompt="1"/>
          </p:nvPr>
        </p:nvSpPr>
        <p:spPr>
          <a:xfrm>
            <a:off x="10558800" y="471600"/>
            <a:ext cx="1139954" cy="547200"/>
          </a:xfrm>
          <a:blipFill>
            <a:blip r:embed="rId2"/>
            <a:stretch>
              <a:fillRect/>
            </a:stretch>
          </a:blipFill>
        </p:spPr>
        <p:txBody>
          <a:bodyPr/>
          <a:lstStyle>
            <a:lvl1pPr>
              <a:defRPr/>
            </a:lvl1pPr>
          </a:lstStyle>
          <a:p>
            <a:pPr lvl="0"/>
            <a:r>
              <a:rPr lang="en-AU"/>
              <a:t> </a:t>
            </a:r>
          </a:p>
        </p:txBody>
      </p:sp>
      <p:sp>
        <p:nvSpPr>
          <p:cNvPr id="5" name="Text Placeholder 5">
            <a:extLst>
              <a:ext uri="{FF2B5EF4-FFF2-40B4-BE49-F238E27FC236}">
                <a16:creationId xmlns:a16="http://schemas.microsoft.com/office/drawing/2014/main" id="{4F252AF8-A9C0-EFE6-5F76-ED29DCB2A987}"/>
              </a:ext>
            </a:extLst>
          </p:cNvPr>
          <p:cNvSpPr>
            <a:spLocks noGrp="1"/>
          </p:cNvSpPr>
          <p:nvPr>
            <p:ph type="body" sz="quarter" idx="16" hasCustomPrompt="1"/>
          </p:nvPr>
        </p:nvSpPr>
        <p:spPr>
          <a:xfrm>
            <a:off x="730800" y="1664475"/>
            <a:ext cx="1033200" cy="306000"/>
          </a:xfrm>
          <a:prstGeom prst="roundRect">
            <a:avLst>
              <a:gd name="adj" fmla="val 50000"/>
            </a:avLst>
          </a:prstGeom>
          <a:solidFill>
            <a:schemeClr val="accent3"/>
          </a:solidFill>
          <a:ln>
            <a:noFill/>
          </a:ln>
        </p:spPr>
        <p:txBody>
          <a:bodyPr lIns="0" rIns="0" anchor="ctr"/>
          <a:lstStyle>
            <a:lvl1pPr algn="ctr">
              <a:lnSpc>
                <a:spcPct val="100000"/>
              </a:lnSpc>
              <a:spcBef>
                <a:spcPts val="0"/>
              </a:spcBef>
              <a:defRPr sz="1000" b="1">
                <a:solidFill>
                  <a:schemeClr val="bg1"/>
                </a:solidFill>
                <a:latin typeface="+mj-lt"/>
              </a:defRPr>
            </a:lvl1pPr>
          </a:lstStyle>
          <a:p>
            <a:pPr lvl="0"/>
            <a:r>
              <a:rPr lang="en-US"/>
              <a:t>Section ###</a:t>
            </a:r>
          </a:p>
        </p:txBody>
      </p:sp>
    </p:spTree>
    <p:extLst>
      <p:ext uri="{BB962C8B-B14F-4D97-AF65-F5344CB8AC3E}">
        <p14:creationId xmlns:p14="http://schemas.microsoft.com/office/powerpoint/2010/main" val="39743354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FF7B-0DA1-85B4-9DC9-26B1AA77C4A6}"/>
              </a:ext>
            </a:extLst>
          </p:cNvPr>
          <p:cNvSpPr>
            <a:spLocks noGrp="1"/>
          </p:cNvSpPr>
          <p:nvPr>
            <p:ph type="title"/>
          </p:nvPr>
        </p:nvSpPr>
        <p:spPr/>
        <p:txBody>
          <a:bodyPr/>
          <a:lstStyle/>
          <a:p>
            <a:r>
              <a:rPr lang="en-US"/>
              <a:t>Click to edit Master title style</a:t>
            </a:r>
            <a:endParaRPr lang="en-AU"/>
          </a:p>
        </p:txBody>
      </p:sp>
      <p:sp>
        <p:nvSpPr>
          <p:cNvPr id="4" name="Date Placeholder 3">
            <a:extLst>
              <a:ext uri="{FF2B5EF4-FFF2-40B4-BE49-F238E27FC236}">
                <a16:creationId xmlns:a16="http://schemas.microsoft.com/office/drawing/2014/main" id="{6B2C11B7-81F0-0F1B-0D15-A8CA06232E9F}"/>
              </a:ext>
            </a:extLst>
          </p:cNvPr>
          <p:cNvSpPr>
            <a:spLocks noGrp="1"/>
          </p:cNvSpPr>
          <p:nvPr>
            <p:ph type="dt" sz="half" idx="10"/>
          </p:nvPr>
        </p:nvSpPr>
        <p:spPr/>
        <p:txBody>
          <a:bodyPr/>
          <a:lstStyle/>
          <a:p>
            <a:fld id="{275066F3-D32D-4EC0-BCAB-C11AB84C4329}" type="datetime1">
              <a:rPr lang="en-AU" smtClean="0"/>
              <a:t>23/09/2024</a:t>
            </a:fld>
            <a:endParaRPr lang="en-AU"/>
          </a:p>
        </p:txBody>
      </p:sp>
      <p:sp>
        <p:nvSpPr>
          <p:cNvPr id="5" name="Footer Placeholder 4">
            <a:extLst>
              <a:ext uri="{FF2B5EF4-FFF2-40B4-BE49-F238E27FC236}">
                <a16:creationId xmlns:a16="http://schemas.microsoft.com/office/drawing/2014/main" id="{A58D5EC5-3102-F30C-056C-E58D19CC90C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B1AE27-5361-DC4D-990B-60E98E0058EF}"/>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9" name="Chart Placeholder 8">
            <a:extLst>
              <a:ext uri="{FF2B5EF4-FFF2-40B4-BE49-F238E27FC236}">
                <a16:creationId xmlns:a16="http://schemas.microsoft.com/office/drawing/2014/main" id="{A5DA9A71-ED10-85EE-BEDD-1245222B2486}"/>
              </a:ext>
            </a:extLst>
          </p:cNvPr>
          <p:cNvSpPr>
            <a:spLocks noGrp="1"/>
          </p:cNvSpPr>
          <p:nvPr>
            <p:ph type="chart" sz="quarter" idx="14"/>
          </p:nvPr>
        </p:nvSpPr>
        <p:spPr>
          <a:xfrm>
            <a:off x="719876" y="2104487"/>
            <a:ext cx="10979999" cy="3835938"/>
          </a:xfrm>
        </p:spPr>
        <p:txBody>
          <a:bodyPr/>
          <a:lstStyle/>
          <a:p>
            <a:r>
              <a:rPr lang="en-US"/>
              <a:t>Click icon to add chart</a:t>
            </a:r>
            <a:endParaRPr lang="en-AU"/>
          </a:p>
        </p:txBody>
      </p:sp>
      <p:sp>
        <p:nvSpPr>
          <p:cNvPr id="11" name="Text Placeholder 10">
            <a:extLst>
              <a:ext uri="{FF2B5EF4-FFF2-40B4-BE49-F238E27FC236}">
                <a16:creationId xmlns:a16="http://schemas.microsoft.com/office/drawing/2014/main" id="{D3983B57-3FAC-7361-3CEF-722244ACD026}"/>
              </a:ext>
            </a:extLst>
          </p:cNvPr>
          <p:cNvSpPr>
            <a:spLocks noGrp="1"/>
          </p:cNvSpPr>
          <p:nvPr>
            <p:ph type="body" sz="quarter" idx="15" hasCustomPrompt="1"/>
          </p:nvPr>
        </p:nvSpPr>
        <p:spPr>
          <a:xfrm>
            <a:off x="860400" y="1742945"/>
            <a:ext cx="864000" cy="262095"/>
          </a:xfrm>
          <a:prstGeom prst="roundRect">
            <a:avLst>
              <a:gd name="adj" fmla="val 44071"/>
            </a:avLst>
          </a:prstGeom>
          <a:solidFill>
            <a:schemeClr val="accent1"/>
          </a:solidFill>
          <a:ln>
            <a:noFill/>
          </a:ln>
        </p:spPr>
        <p:txBody>
          <a:bodyPr wrap="none" lIns="36000" rIns="36000" anchor="ctr">
            <a:noAutofit/>
          </a:bodyPr>
          <a:lstStyle>
            <a:lvl1pPr algn="ctr">
              <a:lnSpc>
                <a:spcPct val="100000"/>
              </a:lnSpc>
              <a:spcBef>
                <a:spcPts val="0"/>
              </a:spcBef>
              <a:defRPr lang="en-US" sz="800" b="1" kern="1200" spc="-10" baseline="0" smtClean="0">
                <a:solidFill>
                  <a:schemeClr val="bg1"/>
                </a:solidFill>
                <a:latin typeface="+mn-lt"/>
                <a:ea typeface="+mn-ea"/>
                <a:cs typeface="+mn-cs"/>
              </a:defRPr>
            </a:lvl1pPr>
          </a:lstStyle>
          <a:p>
            <a:pPr lvl="0"/>
            <a:r>
              <a:rPr lang="en-US"/>
              <a:t>Chart title</a:t>
            </a:r>
          </a:p>
        </p:txBody>
      </p:sp>
    </p:spTree>
    <p:extLst>
      <p:ext uri="{BB962C8B-B14F-4D97-AF65-F5344CB8AC3E}">
        <p14:creationId xmlns:p14="http://schemas.microsoft.com/office/powerpoint/2010/main" val="571466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with Text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C50D338-DD5A-8D4E-E599-19C62CABAF7F}"/>
              </a:ext>
            </a:extLst>
          </p:cNvPr>
          <p:cNvSpPr/>
          <p:nvPr userDrawn="1"/>
        </p:nvSpPr>
        <p:spPr>
          <a:xfrm>
            <a:off x="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1DAFF7B-0DA1-85B4-9DC9-26B1AA77C4A6}"/>
              </a:ext>
            </a:extLst>
          </p:cNvPr>
          <p:cNvSpPr>
            <a:spLocks noGrp="1"/>
          </p:cNvSpPr>
          <p:nvPr>
            <p:ph type="title"/>
          </p:nvPr>
        </p:nvSpPr>
        <p:spPr>
          <a:xfrm>
            <a:off x="665999" y="900000"/>
            <a:ext cx="4499999" cy="1008000"/>
          </a:xfrm>
        </p:spPr>
        <p:txBody>
          <a:bodyPr/>
          <a:lstStyle/>
          <a:p>
            <a:r>
              <a:rPr lang="en-US"/>
              <a:t>Click to edit Master title style</a:t>
            </a:r>
            <a:endParaRPr lang="en-AU"/>
          </a:p>
        </p:txBody>
      </p:sp>
      <p:sp>
        <p:nvSpPr>
          <p:cNvPr id="4" name="Date Placeholder 3">
            <a:extLst>
              <a:ext uri="{FF2B5EF4-FFF2-40B4-BE49-F238E27FC236}">
                <a16:creationId xmlns:a16="http://schemas.microsoft.com/office/drawing/2014/main" id="{6B2C11B7-81F0-0F1B-0D15-A8CA06232E9F}"/>
              </a:ext>
            </a:extLst>
          </p:cNvPr>
          <p:cNvSpPr>
            <a:spLocks noGrp="1"/>
          </p:cNvSpPr>
          <p:nvPr>
            <p:ph type="dt" sz="half" idx="10"/>
          </p:nvPr>
        </p:nvSpPr>
        <p:spPr/>
        <p:txBody>
          <a:bodyPr/>
          <a:lstStyle/>
          <a:p>
            <a:fld id="{275066F3-D32D-4EC0-BCAB-C11AB84C4329}" type="datetime1">
              <a:rPr lang="en-AU" smtClean="0"/>
              <a:t>23/09/2024</a:t>
            </a:fld>
            <a:endParaRPr lang="en-AU"/>
          </a:p>
        </p:txBody>
      </p:sp>
      <p:sp>
        <p:nvSpPr>
          <p:cNvPr id="5" name="Footer Placeholder 4">
            <a:extLst>
              <a:ext uri="{FF2B5EF4-FFF2-40B4-BE49-F238E27FC236}">
                <a16:creationId xmlns:a16="http://schemas.microsoft.com/office/drawing/2014/main" id="{A58D5EC5-3102-F30C-056C-E58D19CC90C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B1AE27-5361-DC4D-990B-60E98E0058EF}"/>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8" name="Text Placeholder 7">
            <a:extLst>
              <a:ext uri="{FF2B5EF4-FFF2-40B4-BE49-F238E27FC236}">
                <a16:creationId xmlns:a16="http://schemas.microsoft.com/office/drawing/2014/main" id="{5867F65C-E0E0-9601-59A4-548D8A97DF85}"/>
              </a:ext>
            </a:extLst>
          </p:cNvPr>
          <p:cNvSpPr>
            <a:spLocks noGrp="1"/>
          </p:cNvSpPr>
          <p:nvPr>
            <p:ph type="body" sz="quarter" idx="13" hasCustomPrompt="1"/>
          </p:nvPr>
        </p:nvSpPr>
        <p:spPr>
          <a:xfrm>
            <a:off x="666750" y="2159999"/>
            <a:ext cx="4500000" cy="3960000"/>
          </a:xfrm>
        </p:spPr>
        <p:txBody>
          <a:body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hart Placeholder 9">
            <a:extLst>
              <a:ext uri="{FF2B5EF4-FFF2-40B4-BE49-F238E27FC236}">
                <a16:creationId xmlns:a16="http://schemas.microsoft.com/office/drawing/2014/main" id="{6F0C797C-E4C0-F86D-4B8E-E290372FD4B4}"/>
              </a:ext>
            </a:extLst>
          </p:cNvPr>
          <p:cNvSpPr>
            <a:spLocks noGrp="1"/>
          </p:cNvSpPr>
          <p:nvPr>
            <p:ph type="chart" sz="quarter" idx="14"/>
          </p:nvPr>
        </p:nvSpPr>
        <p:spPr>
          <a:xfrm>
            <a:off x="6924673" y="1836000"/>
            <a:ext cx="4428000" cy="3329156"/>
          </a:xfrm>
        </p:spPr>
        <p:txBody>
          <a:bodyPr/>
          <a:lstStyle/>
          <a:p>
            <a:r>
              <a:rPr lang="en-US"/>
              <a:t>Click icon to add chart</a:t>
            </a:r>
            <a:endParaRPr lang="en-AU"/>
          </a:p>
        </p:txBody>
      </p:sp>
      <p:sp>
        <p:nvSpPr>
          <p:cNvPr id="12" name="Text Placeholder 10">
            <a:extLst>
              <a:ext uri="{FF2B5EF4-FFF2-40B4-BE49-F238E27FC236}">
                <a16:creationId xmlns:a16="http://schemas.microsoft.com/office/drawing/2014/main" id="{255F7832-21B3-F1ED-D4FE-76184DA3A22C}"/>
              </a:ext>
            </a:extLst>
          </p:cNvPr>
          <p:cNvSpPr>
            <a:spLocks noGrp="1"/>
          </p:cNvSpPr>
          <p:nvPr>
            <p:ph type="body" sz="quarter" idx="15" hasCustomPrompt="1"/>
          </p:nvPr>
        </p:nvSpPr>
        <p:spPr>
          <a:xfrm>
            <a:off x="7760308" y="1459505"/>
            <a:ext cx="864000" cy="262095"/>
          </a:xfrm>
          <a:prstGeom prst="roundRect">
            <a:avLst>
              <a:gd name="adj" fmla="val 44071"/>
            </a:avLst>
          </a:prstGeom>
          <a:solidFill>
            <a:schemeClr val="accent1"/>
          </a:solidFill>
          <a:ln>
            <a:noFill/>
          </a:ln>
        </p:spPr>
        <p:txBody>
          <a:bodyPr wrap="none" lIns="36000" rIns="36000" anchor="ctr">
            <a:noAutofit/>
          </a:bodyPr>
          <a:lstStyle>
            <a:lvl1pPr algn="ctr">
              <a:lnSpc>
                <a:spcPct val="100000"/>
              </a:lnSpc>
              <a:spcBef>
                <a:spcPts val="0"/>
              </a:spcBef>
              <a:defRPr lang="en-US" sz="800" b="1" kern="1200" spc="-10" baseline="0" smtClean="0">
                <a:solidFill>
                  <a:schemeClr val="bg1"/>
                </a:solidFill>
                <a:latin typeface="+mn-lt"/>
                <a:ea typeface="+mn-ea"/>
                <a:cs typeface="+mn-cs"/>
              </a:defRPr>
            </a:lvl1pPr>
          </a:lstStyle>
          <a:p>
            <a:pPr lvl="0"/>
            <a:r>
              <a:rPr lang="en-US"/>
              <a:t>Chart title</a:t>
            </a:r>
          </a:p>
        </p:txBody>
      </p:sp>
    </p:spTree>
    <p:extLst>
      <p:ext uri="{BB962C8B-B14F-4D97-AF65-F5344CB8AC3E}">
        <p14:creationId xmlns:p14="http://schemas.microsoft.com/office/powerpoint/2010/main" val="951129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Pull Text with Icons">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4474D7FB-4815-1EF9-CDA3-1F48DB03071B}"/>
              </a:ext>
            </a:extLst>
          </p:cNvPr>
          <p:cNvSpPr>
            <a:spLocks noGrp="1"/>
          </p:cNvSpPr>
          <p:nvPr>
            <p:ph type="dt" sz="half" idx="10"/>
          </p:nvPr>
        </p:nvSpPr>
        <p:spPr/>
        <p:txBody>
          <a:bodyPr/>
          <a:lstStyle/>
          <a:p>
            <a:fld id="{D1B6A145-09FF-4F10-9139-08970D646533}" type="datetime1">
              <a:rPr lang="en-AU" smtClean="0"/>
              <a:t>23/09/2024</a:t>
            </a:fld>
            <a:endParaRPr lang="en-AU"/>
          </a:p>
        </p:txBody>
      </p:sp>
      <p:sp>
        <p:nvSpPr>
          <p:cNvPr id="8" name="Footer Placeholder 7">
            <a:extLst>
              <a:ext uri="{FF2B5EF4-FFF2-40B4-BE49-F238E27FC236}">
                <a16:creationId xmlns:a16="http://schemas.microsoft.com/office/drawing/2014/main" id="{558AACB7-A7B2-80EA-ED15-4782E9F0543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BE8F0E1-3B5A-6C0A-A4EF-4CC2BBC670F8}"/>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10" name="Title 9">
            <a:extLst>
              <a:ext uri="{FF2B5EF4-FFF2-40B4-BE49-F238E27FC236}">
                <a16:creationId xmlns:a16="http://schemas.microsoft.com/office/drawing/2014/main" id="{DF54E13A-E011-8D82-F325-DE37A467AF99}"/>
              </a:ext>
            </a:extLst>
          </p:cNvPr>
          <p:cNvSpPr>
            <a:spLocks noGrp="1"/>
          </p:cNvSpPr>
          <p:nvPr>
            <p:ph type="title"/>
          </p:nvPr>
        </p:nvSpPr>
        <p:spPr>
          <a:xfrm>
            <a:off x="684000" y="666000"/>
            <a:ext cx="9180000" cy="1008000"/>
          </a:xfrm>
        </p:spPr>
        <p:txBody>
          <a:bodyPr/>
          <a:lstStyle/>
          <a:p>
            <a:r>
              <a:rPr lang="en-US"/>
              <a:t>Click to edit Master title style</a:t>
            </a:r>
            <a:endParaRPr lang="en-AU"/>
          </a:p>
        </p:txBody>
      </p:sp>
      <p:sp>
        <p:nvSpPr>
          <p:cNvPr id="11" name="Picture Placeholder 10">
            <a:extLst>
              <a:ext uri="{FF2B5EF4-FFF2-40B4-BE49-F238E27FC236}">
                <a16:creationId xmlns:a16="http://schemas.microsoft.com/office/drawing/2014/main" id="{2701378D-EC2D-E52C-D608-EDC5D81DFBCB}"/>
              </a:ext>
            </a:extLst>
          </p:cNvPr>
          <p:cNvSpPr>
            <a:spLocks noGrp="1"/>
          </p:cNvSpPr>
          <p:nvPr>
            <p:ph type="pic" sz="quarter" idx="13" hasCustomPrompt="1"/>
          </p:nvPr>
        </p:nvSpPr>
        <p:spPr>
          <a:xfrm>
            <a:off x="684000" y="2088000"/>
            <a:ext cx="864000" cy="864000"/>
          </a:xfrm>
        </p:spPr>
        <p:txBody>
          <a:bodyPr/>
          <a:lstStyle>
            <a:lvl1pPr algn="ctr">
              <a:lnSpc>
                <a:spcPct val="100000"/>
              </a:lnSpc>
              <a:spcBef>
                <a:spcPts val="0"/>
              </a:spcBef>
              <a:defRPr sz="900"/>
            </a:lvl1pPr>
          </a:lstStyle>
          <a:p>
            <a:r>
              <a:rPr lang="en-US"/>
              <a:t>Click icon to add icon, then click Crop &gt; Fit.</a:t>
            </a:r>
            <a:endParaRPr lang="en-AU"/>
          </a:p>
        </p:txBody>
      </p:sp>
      <p:sp>
        <p:nvSpPr>
          <p:cNvPr id="13" name="Picture Placeholder 10">
            <a:extLst>
              <a:ext uri="{FF2B5EF4-FFF2-40B4-BE49-F238E27FC236}">
                <a16:creationId xmlns:a16="http://schemas.microsoft.com/office/drawing/2014/main" id="{0E4CB9DB-3A54-1450-CB3E-0744ECD07733}"/>
              </a:ext>
            </a:extLst>
          </p:cNvPr>
          <p:cNvSpPr>
            <a:spLocks noGrp="1"/>
          </p:cNvSpPr>
          <p:nvPr>
            <p:ph type="pic" sz="quarter" idx="14" hasCustomPrompt="1"/>
          </p:nvPr>
        </p:nvSpPr>
        <p:spPr>
          <a:xfrm>
            <a:off x="6120000" y="2088000"/>
            <a:ext cx="864000" cy="864000"/>
          </a:xfrm>
        </p:spPr>
        <p:txBody>
          <a:bodyPr/>
          <a:lstStyle>
            <a:lvl1pPr algn="ctr">
              <a:lnSpc>
                <a:spcPct val="100000"/>
              </a:lnSpc>
              <a:spcBef>
                <a:spcPts val="0"/>
              </a:spcBef>
              <a:defRPr sz="900"/>
            </a:lvl1pPr>
          </a:lstStyle>
          <a:p>
            <a:r>
              <a:rPr lang="en-US"/>
              <a:t>Click icon to add icon, then click Crop &gt; Fit.</a:t>
            </a:r>
            <a:endParaRPr lang="en-AU"/>
          </a:p>
        </p:txBody>
      </p:sp>
      <p:sp>
        <p:nvSpPr>
          <p:cNvPr id="12" name="Text Placeholder 11">
            <a:extLst>
              <a:ext uri="{FF2B5EF4-FFF2-40B4-BE49-F238E27FC236}">
                <a16:creationId xmlns:a16="http://schemas.microsoft.com/office/drawing/2014/main" id="{AEC7723B-5BCA-91D9-4154-462095963169}"/>
              </a:ext>
            </a:extLst>
          </p:cNvPr>
          <p:cNvSpPr>
            <a:spLocks noGrp="1"/>
          </p:cNvSpPr>
          <p:nvPr>
            <p:ph type="body" sz="quarter" idx="15" hasCustomPrompt="1"/>
          </p:nvPr>
        </p:nvSpPr>
        <p:spPr>
          <a:xfrm>
            <a:off x="666000" y="3131374"/>
            <a:ext cx="4374313" cy="2769364"/>
          </a:xfrm>
        </p:spPr>
        <p:txBody>
          <a:bodyPr/>
          <a:lstStyle>
            <a:lvl1pPr>
              <a:defRPr/>
            </a:lvl1pPr>
            <a:lvl2pPr>
              <a:spcAft>
                <a:spcPts val="800"/>
              </a:spcAft>
              <a:defRPr/>
            </a:lvl2p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Placeholder 14">
            <a:extLst>
              <a:ext uri="{FF2B5EF4-FFF2-40B4-BE49-F238E27FC236}">
                <a16:creationId xmlns:a16="http://schemas.microsoft.com/office/drawing/2014/main" id="{AD7F74F7-B4C3-FE3E-77F8-430B168561E7}"/>
              </a:ext>
            </a:extLst>
          </p:cNvPr>
          <p:cNvSpPr>
            <a:spLocks noGrp="1"/>
          </p:cNvSpPr>
          <p:nvPr>
            <p:ph type="body" sz="quarter" idx="16" hasCustomPrompt="1"/>
          </p:nvPr>
        </p:nvSpPr>
        <p:spPr>
          <a:xfrm>
            <a:off x="6120000" y="3131374"/>
            <a:ext cx="4387098" cy="2769363"/>
          </a:xfrm>
        </p:spPr>
        <p:txBody>
          <a:bodyPr/>
          <a:lstStyle>
            <a:lvl2pPr>
              <a:spcAft>
                <a:spcPts val="800"/>
              </a:spcAft>
              <a:defRPr/>
            </a:lvl2p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4265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Pull Text with Icons">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4474D7FB-4815-1EF9-CDA3-1F48DB03071B}"/>
              </a:ext>
            </a:extLst>
          </p:cNvPr>
          <p:cNvSpPr>
            <a:spLocks noGrp="1"/>
          </p:cNvSpPr>
          <p:nvPr>
            <p:ph type="dt" sz="half" idx="10"/>
          </p:nvPr>
        </p:nvSpPr>
        <p:spPr/>
        <p:txBody>
          <a:bodyPr/>
          <a:lstStyle/>
          <a:p>
            <a:fld id="{D1B6A145-09FF-4F10-9139-08970D646533}" type="datetime1">
              <a:rPr lang="en-AU" smtClean="0"/>
              <a:t>23/09/2024</a:t>
            </a:fld>
            <a:endParaRPr lang="en-AU"/>
          </a:p>
        </p:txBody>
      </p:sp>
      <p:sp>
        <p:nvSpPr>
          <p:cNvPr id="8" name="Footer Placeholder 7">
            <a:extLst>
              <a:ext uri="{FF2B5EF4-FFF2-40B4-BE49-F238E27FC236}">
                <a16:creationId xmlns:a16="http://schemas.microsoft.com/office/drawing/2014/main" id="{558AACB7-A7B2-80EA-ED15-4782E9F0543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BE8F0E1-3B5A-6C0A-A4EF-4CC2BBC670F8}"/>
              </a:ext>
            </a:extLst>
          </p:cNvPr>
          <p:cNvSpPr>
            <a:spLocks noGrp="1"/>
          </p:cNvSpPr>
          <p:nvPr>
            <p:ph type="sldNum" sz="quarter" idx="12"/>
          </p:nvPr>
        </p:nvSpPr>
        <p:spPr/>
        <p:txBody>
          <a:bodyPr/>
          <a:lstStyle/>
          <a:p>
            <a:fld id="{CC0134D6-B4DA-48FE-93A1-590347F05470}" type="slidenum">
              <a:rPr lang="en-AU" smtClean="0"/>
              <a:t>‹#›</a:t>
            </a:fld>
            <a:endParaRPr lang="en-AU"/>
          </a:p>
        </p:txBody>
      </p:sp>
      <p:sp>
        <p:nvSpPr>
          <p:cNvPr id="10" name="Title 9">
            <a:extLst>
              <a:ext uri="{FF2B5EF4-FFF2-40B4-BE49-F238E27FC236}">
                <a16:creationId xmlns:a16="http://schemas.microsoft.com/office/drawing/2014/main" id="{DF54E13A-E011-8D82-F325-DE37A467AF99}"/>
              </a:ext>
            </a:extLst>
          </p:cNvPr>
          <p:cNvSpPr>
            <a:spLocks noGrp="1"/>
          </p:cNvSpPr>
          <p:nvPr>
            <p:ph type="title"/>
          </p:nvPr>
        </p:nvSpPr>
        <p:spPr>
          <a:xfrm>
            <a:off x="684000" y="666000"/>
            <a:ext cx="9180000" cy="1080000"/>
          </a:xfrm>
        </p:spPr>
        <p:txBody>
          <a:bodyPr/>
          <a:lstStyle/>
          <a:p>
            <a:r>
              <a:rPr lang="en-US"/>
              <a:t>Click to edit Master title style</a:t>
            </a:r>
            <a:endParaRPr lang="en-AU"/>
          </a:p>
        </p:txBody>
      </p:sp>
      <p:sp>
        <p:nvSpPr>
          <p:cNvPr id="11" name="Picture Placeholder 10">
            <a:extLst>
              <a:ext uri="{FF2B5EF4-FFF2-40B4-BE49-F238E27FC236}">
                <a16:creationId xmlns:a16="http://schemas.microsoft.com/office/drawing/2014/main" id="{2701378D-EC2D-E52C-D608-EDC5D81DFBCB}"/>
              </a:ext>
            </a:extLst>
          </p:cNvPr>
          <p:cNvSpPr>
            <a:spLocks noGrp="1" noChangeAspect="1"/>
          </p:cNvSpPr>
          <p:nvPr>
            <p:ph type="pic" sz="quarter" idx="13" hasCustomPrompt="1"/>
          </p:nvPr>
        </p:nvSpPr>
        <p:spPr>
          <a:xfrm>
            <a:off x="738000" y="2250000"/>
            <a:ext cx="648000" cy="648000"/>
          </a:xfrm>
        </p:spPr>
        <p:txBody>
          <a:bodyPr/>
          <a:lstStyle>
            <a:lvl1pPr algn="ctr">
              <a:lnSpc>
                <a:spcPct val="100000"/>
              </a:lnSpc>
              <a:spcBef>
                <a:spcPts val="0"/>
              </a:spcBef>
              <a:defRPr sz="800"/>
            </a:lvl1pPr>
          </a:lstStyle>
          <a:p>
            <a:r>
              <a:rPr lang="en-US"/>
              <a:t>Click icon to add icon, then click Crop &gt; Fit.</a:t>
            </a:r>
            <a:endParaRPr lang="en-AU"/>
          </a:p>
        </p:txBody>
      </p:sp>
      <p:sp>
        <p:nvSpPr>
          <p:cNvPr id="13" name="Picture Placeholder 10">
            <a:extLst>
              <a:ext uri="{FF2B5EF4-FFF2-40B4-BE49-F238E27FC236}">
                <a16:creationId xmlns:a16="http://schemas.microsoft.com/office/drawing/2014/main" id="{0E4CB9DB-3A54-1450-CB3E-0744ECD07733}"/>
              </a:ext>
            </a:extLst>
          </p:cNvPr>
          <p:cNvSpPr>
            <a:spLocks noGrp="1" noChangeAspect="1"/>
          </p:cNvSpPr>
          <p:nvPr>
            <p:ph type="pic" sz="quarter" idx="14" hasCustomPrompt="1"/>
          </p:nvPr>
        </p:nvSpPr>
        <p:spPr>
          <a:xfrm>
            <a:off x="4356000" y="2250000"/>
            <a:ext cx="648000" cy="648000"/>
          </a:xfrm>
        </p:spPr>
        <p:txBody>
          <a:bodyPr/>
          <a:lstStyle>
            <a:lvl1pPr algn="ctr">
              <a:lnSpc>
                <a:spcPct val="100000"/>
              </a:lnSpc>
              <a:spcBef>
                <a:spcPts val="0"/>
              </a:spcBef>
              <a:defRPr sz="800"/>
            </a:lvl1pPr>
          </a:lstStyle>
          <a:p>
            <a:r>
              <a:rPr lang="en-US"/>
              <a:t>Click icon to add icon, then click Crop &gt; Fit.</a:t>
            </a:r>
            <a:endParaRPr lang="en-AU"/>
          </a:p>
        </p:txBody>
      </p:sp>
      <p:sp>
        <p:nvSpPr>
          <p:cNvPr id="2" name="Picture Placeholder 10">
            <a:extLst>
              <a:ext uri="{FF2B5EF4-FFF2-40B4-BE49-F238E27FC236}">
                <a16:creationId xmlns:a16="http://schemas.microsoft.com/office/drawing/2014/main" id="{768A53F9-C4E2-01C1-440A-80EA73F16D76}"/>
              </a:ext>
            </a:extLst>
          </p:cNvPr>
          <p:cNvSpPr>
            <a:spLocks noGrp="1" noChangeAspect="1"/>
          </p:cNvSpPr>
          <p:nvPr>
            <p:ph type="pic" sz="quarter" idx="15" hasCustomPrompt="1"/>
          </p:nvPr>
        </p:nvSpPr>
        <p:spPr>
          <a:xfrm>
            <a:off x="7956000" y="2250000"/>
            <a:ext cx="648000" cy="648000"/>
          </a:xfrm>
        </p:spPr>
        <p:txBody>
          <a:bodyPr/>
          <a:lstStyle>
            <a:lvl1pPr algn="ctr">
              <a:lnSpc>
                <a:spcPct val="100000"/>
              </a:lnSpc>
              <a:spcBef>
                <a:spcPts val="0"/>
              </a:spcBef>
              <a:defRPr sz="800"/>
            </a:lvl1pPr>
          </a:lstStyle>
          <a:p>
            <a:r>
              <a:rPr lang="en-US"/>
              <a:t>Click icon to add icon, then click Crop &gt; Fit.</a:t>
            </a:r>
            <a:endParaRPr lang="en-AU"/>
          </a:p>
        </p:txBody>
      </p:sp>
      <p:sp>
        <p:nvSpPr>
          <p:cNvPr id="15" name="Text Placeholder 14">
            <a:extLst>
              <a:ext uri="{FF2B5EF4-FFF2-40B4-BE49-F238E27FC236}">
                <a16:creationId xmlns:a16="http://schemas.microsoft.com/office/drawing/2014/main" id="{6BEFBA4B-9B80-64FE-E4D4-078F7E49A724}"/>
              </a:ext>
            </a:extLst>
          </p:cNvPr>
          <p:cNvSpPr>
            <a:spLocks noGrp="1"/>
          </p:cNvSpPr>
          <p:nvPr>
            <p:ph type="body" sz="quarter" idx="16" hasCustomPrompt="1"/>
          </p:nvPr>
        </p:nvSpPr>
        <p:spPr>
          <a:xfrm>
            <a:off x="684000" y="3132000"/>
            <a:ext cx="2880000" cy="2880000"/>
          </a:xfrm>
        </p:spPr>
        <p:txBody>
          <a:bodyPr/>
          <a:lstStyle>
            <a:lvl2pPr>
              <a:spcAft>
                <a:spcPts val="800"/>
              </a:spcAft>
              <a:defRPr>
                <a:solidFill>
                  <a:srgbClr val="BE7213"/>
                </a:solidFill>
              </a:defRPr>
            </a:lvl2p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4">
            <a:extLst>
              <a:ext uri="{FF2B5EF4-FFF2-40B4-BE49-F238E27FC236}">
                <a16:creationId xmlns:a16="http://schemas.microsoft.com/office/drawing/2014/main" id="{510F05C8-FB9A-C928-929E-77CC8F4E87D8}"/>
              </a:ext>
            </a:extLst>
          </p:cNvPr>
          <p:cNvSpPr>
            <a:spLocks noGrp="1"/>
          </p:cNvSpPr>
          <p:nvPr>
            <p:ph type="body" sz="quarter" idx="17" hasCustomPrompt="1"/>
          </p:nvPr>
        </p:nvSpPr>
        <p:spPr>
          <a:xfrm>
            <a:off x="4320000" y="3130275"/>
            <a:ext cx="2880000" cy="2880000"/>
          </a:xfrm>
        </p:spPr>
        <p:txBody>
          <a:bodyPr/>
          <a:lstStyle>
            <a:lvl2pPr>
              <a:spcAft>
                <a:spcPts val="800"/>
              </a:spcAft>
              <a:defRPr>
                <a:solidFill>
                  <a:srgbClr val="BE7213"/>
                </a:solidFill>
              </a:defRPr>
            </a:lvl2p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14">
            <a:extLst>
              <a:ext uri="{FF2B5EF4-FFF2-40B4-BE49-F238E27FC236}">
                <a16:creationId xmlns:a16="http://schemas.microsoft.com/office/drawing/2014/main" id="{672A4827-ADB0-D1F0-9474-818B832B371F}"/>
              </a:ext>
            </a:extLst>
          </p:cNvPr>
          <p:cNvSpPr>
            <a:spLocks noGrp="1"/>
          </p:cNvSpPr>
          <p:nvPr>
            <p:ph type="body" sz="quarter" idx="18" hasCustomPrompt="1"/>
          </p:nvPr>
        </p:nvSpPr>
        <p:spPr>
          <a:xfrm>
            <a:off x="7938000" y="3130275"/>
            <a:ext cx="2880000" cy="2880000"/>
          </a:xfrm>
        </p:spPr>
        <p:txBody>
          <a:bodyPr/>
          <a:lstStyle>
            <a:lvl2pPr>
              <a:spcBef>
                <a:spcPts val="500"/>
              </a:spcBef>
              <a:spcAft>
                <a:spcPts val="800"/>
              </a:spcAft>
              <a:defRPr>
                <a:solidFill>
                  <a:srgbClr val="BE7213"/>
                </a:solidFill>
              </a:defRPr>
            </a:lvl2p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81090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3C138-9678-A3AD-23B1-84792DFA4BC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8982C9F-4449-33B6-9B3C-C37D4DD8A730}"/>
              </a:ext>
            </a:extLst>
          </p:cNvPr>
          <p:cNvSpPr>
            <a:spLocks noGrp="1"/>
          </p:cNvSpPr>
          <p:nvPr>
            <p:ph type="dt" sz="half" idx="10"/>
          </p:nvPr>
        </p:nvSpPr>
        <p:spPr/>
        <p:txBody>
          <a:bodyPr/>
          <a:lstStyle/>
          <a:p>
            <a:fld id="{3FAF29D4-49CE-4829-8DF6-7B3FCD66185D}" type="datetime1">
              <a:rPr lang="en-AU" smtClean="0"/>
              <a:t>23/09/2024</a:t>
            </a:fld>
            <a:endParaRPr lang="en-AU"/>
          </a:p>
        </p:txBody>
      </p:sp>
      <p:sp>
        <p:nvSpPr>
          <p:cNvPr id="4" name="Footer Placeholder 3">
            <a:extLst>
              <a:ext uri="{FF2B5EF4-FFF2-40B4-BE49-F238E27FC236}">
                <a16:creationId xmlns:a16="http://schemas.microsoft.com/office/drawing/2014/main" id="{E94309F1-8568-BF6E-C1DB-ED9B90DD221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E49C2DC-E402-73F3-EAF5-B09E12C2A3DD}"/>
              </a:ext>
            </a:extLst>
          </p:cNvPr>
          <p:cNvSpPr>
            <a:spLocks noGrp="1"/>
          </p:cNvSpPr>
          <p:nvPr>
            <p:ph type="sldNum" sz="quarter" idx="12"/>
          </p:nvPr>
        </p:nvSpPr>
        <p:spPr/>
        <p:txBody>
          <a:bodyPr/>
          <a:lstStyle/>
          <a:p>
            <a:fld id="{CC0134D6-B4DA-48FE-93A1-590347F05470}" type="slidenum">
              <a:rPr lang="en-AU" smtClean="0"/>
              <a:t>‹#›</a:t>
            </a:fld>
            <a:endParaRPr lang="en-AU"/>
          </a:p>
        </p:txBody>
      </p:sp>
    </p:spTree>
    <p:extLst>
      <p:ext uri="{BB962C8B-B14F-4D97-AF65-F5344CB8AC3E}">
        <p14:creationId xmlns:p14="http://schemas.microsoft.com/office/powerpoint/2010/main" val="550539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3C1500-E658-855D-5407-61E1D08162CD}"/>
              </a:ext>
            </a:extLst>
          </p:cNvPr>
          <p:cNvSpPr>
            <a:spLocks noGrp="1"/>
          </p:cNvSpPr>
          <p:nvPr>
            <p:ph type="dt" sz="half" idx="10"/>
          </p:nvPr>
        </p:nvSpPr>
        <p:spPr/>
        <p:txBody>
          <a:bodyPr/>
          <a:lstStyle/>
          <a:p>
            <a:fld id="{BE0A04E0-56CA-4923-895C-7311CF322CD5}" type="datetime1">
              <a:rPr lang="en-AU" smtClean="0"/>
              <a:t>23/09/2024</a:t>
            </a:fld>
            <a:endParaRPr lang="en-AU"/>
          </a:p>
        </p:txBody>
      </p:sp>
      <p:sp>
        <p:nvSpPr>
          <p:cNvPr id="3" name="Footer Placeholder 2">
            <a:extLst>
              <a:ext uri="{FF2B5EF4-FFF2-40B4-BE49-F238E27FC236}">
                <a16:creationId xmlns:a16="http://schemas.microsoft.com/office/drawing/2014/main" id="{CC735255-373C-299D-0D79-2338B355434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41293D1-D98B-2107-22A8-1CF4827BEDE4}"/>
              </a:ext>
            </a:extLst>
          </p:cNvPr>
          <p:cNvSpPr>
            <a:spLocks noGrp="1"/>
          </p:cNvSpPr>
          <p:nvPr>
            <p:ph type="sldNum" sz="quarter" idx="12"/>
          </p:nvPr>
        </p:nvSpPr>
        <p:spPr/>
        <p:txBody>
          <a:bodyPr/>
          <a:lstStyle/>
          <a:p>
            <a:fld id="{CC0134D6-B4DA-48FE-93A1-590347F05470}" type="slidenum">
              <a:rPr lang="en-AU" smtClean="0"/>
              <a:t>‹#›</a:t>
            </a:fld>
            <a:endParaRPr lang="en-AU"/>
          </a:p>
        </p:txBody>
      </p:sp>
    </p:spTree>
    <p:extLst>
      <p:ext uri="{BB962C8B-B14F-4D97-AF65-F5344CB8AC3E}">
        <p14:creationId xmlns:p14="http://schemas.microsoft.com/office/powerpoint/2010/main" val="3589961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reate a Photo Background">
    <p:spTree>
      <p:nvGrpSpPr>
        <p:cNvPr id="1" name=""/>
        <p:cNvGrpSpPr/>
        <p:nvPr/>
      </p:nvGrpSpPr>
      <p:grpSpPr>
        <a:xfrm>
          <a:off x="0" y="0"/>
          <a:ext cx="0" cy="0"/>
          <a:chOff x="0" y="0"/>
          <a:chExt cx="0" cy="0"/>
        </a:xfrm>
      </p:grpSpPr>
      <p:sp>
        <p:nvSpPr>
          <p:cNvPr id="6" name="Picture Placeholder 16">
            <a:extLst>
              <a:ext uri="{FF2B5EF4-FFF2-40B4-BE49-F238E27FC236}">
                <a16:creationId xmlns:a16="http://schemas.microsoft.com/office/drawing/2014/main" id="{CB5B11DB-7892-E1F9-298B-84D3313F5D1E}"/>
              </a:ext>
            </a:extLst>
          </p:cNvPr>
          <p:cNvSpPr>
            <a:spLocks noGrp="1"/>
          </p:cNvSpPr>
          <p:nvPr>
            <p:ph type="pic" sz="quarter" idx="14" hasCustomPrompt="1"/>
          </p:nvPr>
        </p:nvSpPr>
        <p:spPr>
          <a:xfrm>
            <a:off x="0" y="0"/>
            <a:ext cx="12193200" cy="6858000"/>
          </a:xfrm>
          <a:noFill/>
        </p:spPr>
        <p:txBody>
          <a:bodyPr lIns="3492000" tIns="684000" rIns="3492000" bIns="3600000"/>
          <a:lstStyle>
            <a:lvl1pPr algn="ctr">
              <a:defRPr sz="1050"/>
            </a:lvl1pPr>
          </a:lstStyle>
          <a:p>
            <a:r>
              <a:rPr lang="en-US"/>
              <a:t>Use this slide to create a picture background to use on photo background slides.</a:t>
            </a:r>
            <a:br>
              <a:rPr lang="en-US"/>
            </a:br>
            <a:r>
              <a:rPr lang="en-US"/>
              <a:t>Click icon to add image or click on the picture placeholder and select Insert &gt; Picture for online images.  Click Format &gt; Crop &gt; Fill to resize/move the image inside the placeholder or to reset the image. If resizing the image, remember to hold your finger on the Shift key and drag a corner picture handle (this will keep the aspect ratio of the image locked so the photo doesn’t distort).</a:t>
            </a:r>
            <a:br>
              <a:rPr lang="en-US"/>
            </a:br>
            <a:r>
              <a:rPr lang="en-AU"/>
              <a:t>Once you are happy with the photo, select the picture, right-click and select Save as Picture &gt; the Save As Picture dialog box will appear. In the Save As Type box, select JPEG. Give your photo a name and press Save. Now you can use this photo on slides that require a full image background, using Format Background &gt; Picture Fill.</a:t>
            </a:r>
            <a:br>
              <a:rPr lang="en-AU"/>
            </a:br>
            <a:endParaRPr lang="en-AU"/>
          </a:p>
        </p:txBody>
      </p:sp>
    </p:spTree>
    <p:extLst>
      <p:ext uri="{BB962C8B-B14F-4D97-AF65-F5344CB8AC3E}">
        <p14:creationId xmlns:p14="http://schemas.microsoft.com/office/powerpoint/2010/main" val="2537598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losing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4E12A3-257D-4B74-2DA8-827C141BE4D6}"/>
              </a:ext>
            </a:extLst>
          </p:cNvPr>
          <p:cNvSpPr/>
          <p:nvPr userDrawn="1"/>
        </p:nvSpPr>
        <p:spPr>
          <a:xfrm>
            <a:off x="0" y="547686"/>
            <a:ext cx="6005024" cy="5760000"/>
          </a:xfrm>
          <a:custGeom>
            <a:avLst/>
            <a:gdLst>
              <a:gd name="connsiteX0" fmla="*/ 0 w 6005024"/>
              <a:gd name="connsiteY0" fmla="*/ 0 h 5760000"/>
              <a:gd name="connsiteX1" fmla="*/ 3201447 w 6005024"/>
              <a:gd name="connsiteY1" fmla="*/ 0 h 5760000"/>
              <a:gd name="connsiteX2" fmla="*/ 6005024 w 6005024"/>
              <a:gd name="connsiteY2" fmla="*/ 2880000 h 5760000"/>
              <a:gd name="connsiteX3" fmla="*/ 3201313 w 6005024"/>
              <a:gd name="connsiteY3" fmla="*/ 5760000 h 5760000"/>
              <a:gd name="connsiteX4" fmla="*/ 0 w 6005024"/>
              <a:gd name="connsiteY4" fmla="*/ 5760000 h 57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5024" h="5760000">
                <a:moveTo>
                  <a:pt x="0" y="0"/>
                </a:moveTo>
                <a:lnTo>
                  <a:pt x="3201447" y="0"/>
                </a:lnTo>
                <a:cubicBezTo>
                  <a:pt x="4748814" y="0"/>
                  <a:pt x="6005024" y="1290391"/>
                  <a:pt x="6005024" y="2880000"/>
                </a:cubicBezTo>
                <a:cubicBezTo>
                  <a:pt x="6005024" y="4469471"/>
                  <a:pt x="4748814" y="5760000"/>
                  <a:pt x="3201313" y="5760000"/>
                </a:cubicBezTo>
                <a:lnTo>
                  <a:pt x="0" y="5760000"/>
                </a:lnTo>
                <a:close/>
              </a:path>
            </a:pathLst>
          </a:custGeom>
          <a:solidFill>
            <a:schemeClr val="accent1"/>
          </a:solidFill>
          <a:ln w="12686" cap="flat">
            <a:noFill/>
            <a:prstDash val="solid"/>
            <a:miter/>
          </a:ln>
        </p:spPr>
        <p:txBody>
          <a:bodyPr wrap="square" rtlCol="0" anchor="ctr">
            <a:noAutofit/>
          </a:bodyPr>
          <a:lstStyle/>
          <a:p>
            <a:endParaRPr lang="en-AU"/>
          </a:p>
        </p:txBody>
      </p:sp>
      <p:sp>
        <p:nvSpPr>
          <p:cNvPr id="14" name="Title 13">
            <a:extLst>
              <a:ext uri="{FF2B5EF4-FFF2-40B4-BE49-F238E27FC236}">
                <a16:creationId xmlns:a16="http://schemas.microsoft.com/office/drawing/2014/main" id="{6BAD53C9-C760-FD99-477F-B46AC771F58D}"/>
              </a:ext>
            </a:extLst>
          </p:cNvPr>
          <p:cNvSpPr>
            <a:spLocks noGrp="1"/>
          </p:cNvSpPr>
          <p:nvPr>
            <p:ph type="title" hasCustomPrompt="1"/>
          </p:nvPr>
        </p:nvSpPr>
        <p:spPr>
          <a:xfrm>
            <a:off x="684000" y="2664000"/>
            <a:ext cx="3060000" cy="720000"/>
          </a:xfrm>
        </p:spPr>
        <p:txBody>
          <a:bodyPr anchor="b"/>
          <a:lstStyle>
            <a:lvl1pPr>
              <a:defRPr sz="4000" spc="-80" baseline="0">
                <a:solidFill>
                  <a:schemeClr val="bg1"/>
                </a:solidFill>
              </a:defRPr>
            </a:lvl1pPr>
          </a:lstStyle>
          <a:p>
            <a:r>
              <a:rPr lang="en-US"/>
              <a:t>Insert text </a:t>
            </a:r>
            <a:endParaRPr lang="en-AU"/>
          </a:p>
        </p:txBody>
      </p:sp>
      <p:sp>
        <p:nvSpPr>
          <p:cNvPr id="25" name="Freeform: Shape 24">
            <a:hlinkClick r:id="rId3"/>
            <a:extLst>
              <a:ext uri="{FF2B5EF4-FFF2-40B4-BE49-F238E27FC236}">
                <a16:creationId xmlns:a16="http://schemas.microsoft.com/office/drawing/2014/main" id="{8D411370-A324-97A6-720B-7096A170D913}"/>
              </a:ext>
            </a:extLst>
          </p:cNvPr>
          <p:cNvSpPr/>
          <p:nvPr/>
        </p:nvSpPr>
        <p:spPr>
          <a:xfrm>
            <a:off x="721250" y="4556692"/>
            <a:ext cx="982800" cy="291600"/>
          </a:xfrm>
          <a:custGeom>
            <a:avLst/>
            <a:gdLst>
              <a:gd name="connsiteX0" fmla="*/ 777422 w 924566"/>
              <a:gd name="connsiteY0" fmla="*/ 0 h 294287"/>
              <a:gd name="connsiteX1" fmla="*/ 924566 w 924566"/>
              <a:gd name="connsiteY1" fmla="*/ 147144 h 294287"/>
              <a:gd name="connsiteX2" fmla="*/ 924566 w 924566"/>
              <a:gd name="connsiteY2" fmla="*/ 147144 h 294287"/>
              <a:gd name="connsiteX3" fmla="*/ 777421 w 924566"/>
              <a:gd name="connsiteY3" fmla="*/ 294287 h 294287"/>
              <a:gd name="connsiteX4" fmla="*/ 147145 w 924566"/>
              <a:gd name="connsiteY4" fmla="*/ 294287 h 294287"/>
              <a:gd name="connsiteX5" fmla="*/ 0 w 924566"/>
              <a:gd name="connsiteY5" fmla="*/ 147144 h 294287"/>
              <a:gd name="connsiteX6" fmla="*/ 0 w 924566"/>
              <a:gd name="connsiteY6" fmla="*/ 147144 h 294287"/>
              <a:gd name="connsiteX7" fmla="*/ 147145 w 924566"/>
              <a:gd name="connsiteY7" fmla="*/ 0 h 29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6" h="294287">
                <a:moveTo>
                  <a:pt x="777422" y="0"/>
                </a:moveTo>
                <a:cubicBezTo>
                  <a:pt x="858687" y="0"/>
                  <a:pt x="924566" y="65878"/>
                  <a:pt x="924566" y="147144"/>
                </a:cubicBezTo>
                <a:lnTo>
                  <a:pt x="924566" y="147144"/>
                </a:lnTo>
                <a:cubicBezTo>
                  <a:pt x="924566" y="228409"/>
                  <a:pt x="858687" y="294287"/>
                  <a:pt x="777421" y="294287"/>
                </a:cubicBezTo>
                <a:lnTo>
                  <a:pt x="147145" y="294287"/>
                </a:lnTo>
                <a:cubicBezTo>
                  <a:pt x="65879" y="294287"/>
                  <a:pt x="0" y="228409"/>
                  <a:pt x="0" y="147144"/>
                </a:cubicBezTo>
                <a:lnTo>
                  <a:pt x="0" y="147144"/>
                </a:lnTo>
                <a:cubicBezTo>
                  <a:pt x="0" y="65878"/>
                  <a:pt x="65879" y="0"/>
                  <a:pt x="147145" y="0"/>
                </a:cubicBezTo>
                <a:close/>
              </a:path>
            </a:pathLst>
          </a:custGeom>
          <a:solidFill>
            <a:schemeClr val="accent3"/>
          </a:solidFill>
          <a:ln w="12657" cap="flat">
            <a:noFill/>
            <a:prstDash val="solid"/>
            <a:miter/>
          </a:ln>
        </p:spPr>
        <p:txBody>
          <a:bodyPr lIns="36000" tIns="36000" rIns="36000" bIns="36000" rtlCol="0" anchor="ctr"/>
          <a:lstStyle/>
          <a:p>
            <a:pPr algn="ctr">
              <a:lnSpc>
                <a:spcPts val="1100"/>
              </a:lnSpc>
              <a:spcBef>
                <a:spcPts val="0"/>
              </a:spcBef>
            </a:pPr>
            <a:r>
              <a:rPr lang="en-AU" sz="1000" b="1">
                <a:solidFill>
                  <a:schemeClr val="bg1"/>
                </a:solidFill>
                <a:latin typeface="+mj-lt"/>
              </a:rPr>
              <a:t>quit.org.au</a:t>
            </a:r>
          </a:p>
        </p:txBody>
      </p:sp>
      <p:sp>
        <p:nvSpPr>
          <p:cNvPr id="16" name="Text Placeholder 36">
            <a:extLst>
              <a:ext uri="{FF2B5EF4-FFF2-40B4-BE49-F238E27FC236}">
                <a16:creationId xmlns:a16="http://schemas.microsoft.com/office/drawing/2014/main" id="{8B726950-94DA-EAC5-92CB-7875B853502D}"/>
              </a:ext>
            </a:extLst>
          </p:cNvPr>
          <p:cNvSpPr>
            <a:spLocks noGrp="1"/>
          </p:cNvSpPr>
          <p:nvPr>
            <p:ph type="body" sz="quarter" idx="10" hasCustomPrompt="1"/>
          </p:nvPr>
        </p:nvSpPr>
        <p:spPr>
          <a:xfrm>
            <a:off x="684213" y="3636000"/>
            <a:ext cx="3059112" cy="720725"/>
          </a:xfrm>
        </p:spPr>
        <p:txBody>
          <a:bodyPr/>
          <a:lstStyle>
            <a:lvl1pPr>
              <a:lnSpc>
                <a:spcPct val="105000"/>
              </a:lnSpc>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insert text here</a:t>
            </a:r>
          </a:p>
        </p:txBody>
      </p:sp>
      <p:pic>
        <p:nvPicPr>
          <p:cNvPr id="9" name="Graphic 8">
            <a:extLst>
              <a:ext uri="{FF2B5EF4-FFF2-40B4-BE49-F238E27FC236}">
                <a16:creationId xmlns:a16="http://schemas.microsoft.com/office/drawing/2014/main" id="{77AE3282-103B-5520-2EE5-C90153B7C57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0775" y="2015904"/>
            <a:ext cx="852349" cy="413640"/>
          </a:xfrm>
          <a:prstGeom prst="rect">
            <a:avLst/>
          </a:prstGeom>
        </p:spPr>
      </p:pic>
    </p:spTree>
    <p:extLst>
      <p:ext uri="{BB962C8B-B14F-4D97-AF65-F5344CB8AC3E}">
        <p14:creationId xmlns:p14="http://schemas.microsoft.com/office/powerpoint/2010/main" val="3353570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losing Slide 1 With Partner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Graphic 2">
            <a:extLst>
              <a:ext uri="{FF2B5EF4-FFF2-40B4-BE49-F238E27FC236}">
                <a16:creationId xmlns:a16="http://schemas.microsoft.com/office/drawing/2014/main" id="{068ECB8B-50FD-E33B-B095-C3F99EF82483}"/>
              </a:ext>
            </a:extLst>
          </p:cNvPr>
          <p:cNvSpPr/>
          <p:nvPr/>
        </p:nvSpPr>
        <p:spPr>
          <a:xfrm>
            <a:off x="7819200" y="5968800"/>
            <a:ext cx="3736800" cy="889200"/>
          </a:xfrm>
          <a:custGeom>
            <a:avLst/>
            <a:gdLst>
              <a:gd name="connsiteX0" fmla="*/ 80963 w 2801207"/>
              <a:gd name="connsiteY0" fmla="*/ 0 h 666940"/>
              <a:gd name="connsiteX1" fmla="*/ 2720245 w 2801207"/>
              <a:gd name="connsiteY1" fmla="*/ 0 h 666940"/>
              <a:gd name="connsiteX2" fmla="*/ 2801207 w 2801207"/>
              <a:gd name="connsiteY2" fmla="*/ 80963 h 666940"/>
              <a:gd name="connsiteX3" fmla="*/ 2801207 w 2801207"/>
              <a:gd name="connsiteY3" fmla="*/ 666940 h 666940"/>
              <a:gd name="connsiteX4" fmla="*/ 0 w 2801207"/>
              <a:gd name="connsiteY4" fmla="*/ 666940 h 666940"/>
              <a:gd name="connsiteX5" fmla="*/ 0 w 2801207"/>
              <a:gd name="connsiteY5" fmla="*/ 80963 h 666940"/>
              <a:gd name="connsiteX6" fmla="*/ 80963 w 2801207"/>
              <a:gd name="connsiteY6" fmla="*/ 0 h 6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07" h="666940">
                <a:moveTo>
                  <a:pt x="80963" y="0"/>
                </a:moveTo>
                <a:lnTo>
                  <a:pt x="2720245" y="0"/>
                </a:lnTo>
                <a:cubicBezTo>
                  <a:pt x="2764917" y="0"/>
                  <a:pt x="2801207" y="36290"/>
                  <a:pt x="2801207" y="80963"/>
                </a:cubicBezTo>
                <a:lnTo>
                  <a:pt x="2801207" y="666940"/>
                </a:lnTo>
                <a:lnTo>
                  <a:pt x="0" y="666940"/>
                </a:lnTo>
                <a:lnTo>
                  <a:pt x="0" y="80963"/>
                </a:lnTo>
                <a:cubicBezTo>
                  <a:pt x="0" y="36290"/>
                  <a:pt x="36290" y="0"/>
                  <a:pt x="80963" y="0"/>
                </a:cubicBezTo>
                <a:close/>
              </a:path>
            </a:pathLst>
          </a:custGeom>
          <a:solidFill>
            <a:schemeClr val="bg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464E12A3-257D-4B74-2DA8-827C141BE4D6}"/>
              </a:ext>
            </a:extLst>
          </p:cNvPr>
          <p:cNvSpPr/>
          <p:nvPr userDrawn="1"/>
        </p:nvSpPr>
        <p:spPr>
          <a:xfrm>
            <a:off x="0" y="547686"/>
            <a:ext cx="6005024" cy="5760000"/>
          </a:xfrm>
          <a:custGeom>
            <a:avLst/>
            <a:gdLst>
              <a:gd name="connsiteX0" fmla="*/ 0 w 6005024"/>
              <a:gd name="connsiteY0" fmla="*/ 0 h 5760000"/>
              <a:gd name="connsiteX1" fmla="*/ 3201447 w 6005024"/>
              <a:gd name="connsiteY1" fmla="*/ 0 h 5760000"/>
              <a:gd name="connsiteX2" fmla="*/ 6005024 w 6005024"/>
              <a:gd name="connsiteY2" fmla="*/ 2880000 h 5760000"/>
              <a:gd name="connsiteX3" fmla="*/ 3201313 w 6005024"/>
              <a:gd name="connsiteY3" fmla="*/ 5760000 h 5760000"/>
              <a:gd name="connsiteX4" fmla="*/ 0 w 6005024"/>
              <a:gd name="connsiteY4" fmla="*/ 5760000 h 57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5024" h="5760000">
                <a:moveTo>
                  <a:pt x="0" y="0"/>
                </a:moveTo>
                <a:lnTo>
                  <a:pt x="3201447" y="0"/>
                </a:lnTo>
                <a:cubicBezTo>
                  <a:pt x="4748814" y="0"/>
                  <a:pt x="6005024" y="1290391"/>
                  <a:pt x="6005024" y="2880000"/>
                </a:cubicBezTo>
                <a:cubicBezTo>
                  <a:pt x="6005024" y="4469471"/>
                  <a:pt x="4748814" y="5760000"/>
                  <a:pt x="3201313" y="5760000"/>
                </a:cubicBezTo>
                <a:lnTo>
                  <a:pt x="0" y="5760000"/>
                </a:lnTo>
                <a:close/>
              </a:path>
            </a:pathLst>
          </a:custGeom>
          <a:solidFill>
            <a:schemeClr val="accent1"/>
          </a:solidFill>
          <a:ln w="12686" cap="flat">
            <a:noFill/>
            <a:prstDash val="solid"/>
            <a:miter/>
          </a:ln>
        </p:spPr>
        <p:txBody>
          <a:bodyPr wrap="square" rtlCol="0" anchor="ctr">
            <a:noAutofit/>
          </a:bodyPr>
          <a:lstStyle/>
          <a:p>
            <a:endParaRPr lang="en-AU"/>
          </a:p>
        </p:txBody>
      </p:sp>
      <p:sp>
        <p:nvSpPr>
          <p:cNvPr id="14" name="Title 13">
            <a:extLst>
              <a:ext uri="{FF2B5EF4-FFF2-40B4-BE49-F238E27FC236}">
                <a16:creationId xmlns:a16="http://schemas.microsoft.com/office/drawing/2014/main" id="{6BAD53C9-C760-FD99-477F-B46AC771F58D}"/>
              </a:ext>
            </a:extLst>
          </p:cNvPr>
          <p:cNvSpPr>
            <a:spLocks noGrp="1"/>
          </p:cNvSpPr>
          <p:nvPr>
            <p:ph type="title" hasCustomPrompt="1"/>
          </p:nvPr>
        </p:nvSpPr>
        <p:spPr>
          <a:xfrm>
            <a:off x="684000" y="2664000"/>
            <a:ext cx="3060000" cy="720000"/>
          </a:xfrm>
        </p:spPr>
        <p:txBody>
          <a:bodyPr anchor="b"/>
          <a:lstStyle>
            <a:lvl1pPr>
              <a:defRPr sz="4000" spc="-80" baseline="0">
                <a:solidFill>
                  <a:schemeClr val="bg1"/>
                </a:solidFill>
              </a:defRPr>
            </a:lvl1pPr>
          </a:lstStyle>
          <a:p>
            <a:r>
              <a:rPr lang="en-US"/>
              <a:t>Insert text </a:t>
            </a:r>
            <a:endParaRPr lang="en-AU"/>
          </a:p>
        </p:txBody>
      </p:sp>
      <p:sp>
        <p:nvSpPr>
          <p:cNvPr id="25" name="Freeform: Shape 24">
            <a:hlinkClick r:id="rId3"/>
            <a:extLst>
              <a:ext uri="{FF2B5EF4-FFF2-40B4-BE49-F238E27FC236}">
                <a16:creationId xmlns:a16="http://schemas.microsoft.com/office/drawing/2014/main" id="{8D411370-A324-97A6-720B-7096A170D913}"/>
              </a:ext>
            </a:extLst>
          </p:cNvPr>
          <p:cNvSpPr/>
          <p:nvPr/>
        </p:nvSpPr>
        <p:spPr>
          <a:xfrm>
            <a:off x="721250" y="4556692"/>
            <a:ext cx="982800" cy="291600"/>
          </a:xfrm>
          <a:custGeom>
            <a:avLst/>
            <a:gdLst>
              <a:gd name="connsiteX0" fmla="*/ 777422 w 924566"/>
              <a:gd name="connsiteY0" fmla="*/ 0 h 294287"/>
              <a:gd name="connsiteX1" fmla="*/ 924566 w 924566"/>
              <a:gd name="connsiteY1" fmla="*/ 147144 h 294287"/>
              <a:gd name="connsiteX2" fmla="*/ 924566 w 924566"/>
              <a:gd name="connsiteY2" fmla="*/ 147144 h 294287"/>
              <a:gd name="connsiteX3" fmla="*/ 777421 w 924566"/>
              <a:gd name="connsiteY3" fmla="*/ 294287 h 294287"/>
              <a:gd name="connsiteX4" fmla="*/ 147145 w 924566"/>
              <a:gd name="connsiteY4" fmla="*/ 294287 h 294287"/>
              <a:gd name="connsiteX5" fmla="*/ 0 w 924566"/>
              <a:gd name="connsiteY5" fmla="*/ 147144 h 294287"/>
              <a:gd name="connsiteX6" fmla="*/ 0 w 924566"/>
              <a:gd name="connsiteY6" fmla="*/ 147144 h 294287"/>
              <a:gd name="connsiteX7" fmla="*/ 147145 w 924566"/>
              <a:gd name="connsiteY7" fmla="*/ 0 h 29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6" h="294287">
                <a:moveTo>
                  <a:pt x="777422" y="0"/>
                </a:moveTo>
                <a:cubicBezTo>
                  <a:pt x="858687" y="0"/>
                  <a:pt x="924566" y="65878"/>
                  <a:pt x="924566" y="147144"/>
                </a:cubicBezTo>
                <a:lnTo>
                  <a:pt x="924566" y="147144"/>
                </a:lnTo>
                <a:cubicBezTo>
                  <a:pt x="924566" y="228409"/>
                  <a:pt x="858687" y="294287"/>
                  <a:pt x="777421" y="294287"/>
                </a:cubicBezTo>
                <a:lnTo>
                  <a:pt x="147145" y="294287"/>
                </a:lnTo>
                <a:cubicBezTo>
                  <a:pt x="65879" y="294287"/>
                  <a:pt x="0" y="228409"/>
                  <a:pt x="0" y="147144"/>
                </a:cubicBezTo>
                <a:lnTo>
                  <a:pt x="0" y="147144"/>
                </a:lnTo>
                <a:cubicBezTo>
                  <a:pt x="0" y="65878"/>
                  <a:pt x="65879" y="0"/>
                  <a:pt x="147145" y="0"/>
                </a:cubicBezTo>
                <a:close/>
              </a:path>
            </a:pathLst>
          </a:custGeom>
          <a:solidFill>
            <a:schemeClr val="accent3"/>
          </a:solidFill>
          <a:ln w="12657" cap="flat">
            <a:noFill/>
            <a:prstDash val="solid"/>
            <a:miter/>
          </a:ln>
        </p:spPr>
        <p:txBody>
          <a:bodyPr lIns="36000" tIns="36000" rIns="36000" bIns="36000" rtlCol="0" anchor="ctr"/>
          <a:lstStyle/>
          <a:p>
            <a:pPr algn="ctr">
              <a:lnSpc>
                <a:spcPts val="1100"/>
              </a:lnSpc>
              <a:spcBef>
                <a:spcPts val="0"/>
              </a:spcBef>
            </a:pPr>
            <a:r>
              <a:rPr lang="en-AU" sz="1000" b="1">
                <a:solidFill>
                  <a:schemeClr val="bg1"/>
                </a:solidFill>
                <a:latin typeface="+mj-lt"/>
              </a:rPr>
              <a:t>quit.org.au</a:t>
            </a:r>
          </a:p>
        </p:txBody>
      </p:sp>
      <p:sp>
        <p:nvSpPr>
          <p:cNvPr id="16" name="Text Placeholder 36">
            <a:extLst>
              <a:ext uri="{FF2B5EF4-FFF2-40B4-BE49-F238E27FC236}">
                <a16:creationId xmlns:a16="http://schemas.microsoft.com/office/drawing/2014/main" id="{8B726950-94DA-EAC5-92CB-7875B853502D}"/>
              </a:ext>
            </a:extLst>
          </p:cNvPr>
          <p:cNvSpPr>
            <a:spLocks noGrp="1"/>
          </p:cNvSpPr>
          <p:nvPr>
            <p:ph type="body" sz="quarter" idx="10" hasCustomPrompt="1"/>
          </p:nvPr>
        </p:nvSpPr>
        <p:spPr>
          <a:xfrm>
            <a:off x="684213" y="3636000"/>
            <a:ext cx="3059112" cy="720725"/>
          </a:xfrm>
        </p:spPr>
        <p:txBody>
          <a:bodyPr/>
          <a:lstStyle>
            <a:lvl1pPr>
              <a:lnSpc>
                <a:spcPct val="105000"/>
              </a:lnSpc>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insert text here</a:t>
            </a:r>
          </a:p>
        </p:txBody>
      </p:sp>
      <p:sp>
        <p:nvSpPr>
          <p:cNvPr id="5" name="Picture Placeholder 3">
            <a:extLst>
              <a:ext uri="{FF2B5EF4-FFF2-40B4-BE49-F238E27FC236}">
                <a16:creationId xmlns:a16="http://schemas.microsoft.com/office/drawing/2014/main" id="{22C3E71A-37F2-A7A6-68ED-28EE11521B44}"/>
              </a:ext>
            </a:extLst>
          </p:cNvPr>
          <p:cNvSpPr>
            <a:spLocks noGrp="1"/>
          </p:cNvSpPr>
          <p:nvPr>
            <p:ph type="pic" sz="quarter" idx="14" hasCustomPrompt="1"/>
          </p:nvPr>
        </p:nvSpPr>
        <p:spPr>
          <a:xfrm>
            <a:off x="9366161" y="6102692"/>
            <a:ext cx="10908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sp>
        <p:nvSpPr>
          <p:cNvPr id="6" name="Picture Placeholder 3">
            <a:extLst>
              <a:ext uri="{FF2B5EF4-FFF2-40B4-BE49-F238E27FC236}">
                <a16:creationId xmlns:a16="http://schemas.microsoft.com/office/drawing/2014/main" id="{1C1350E1-ABA2-4783-AC47-F6B8D44B644B}"/>
              </a:ext>
            </a:extLst>
          </p:cNvPr>
          <p:cNvSpPr>
            <a:spLocks noGrp="1"/>
          </p:cNvSpPr>
          <p:nvPr>
            <p:ph type="pic" sz="quarter" idx="16" hasCustomPrompt="1"/>
          </p:nvPr>
        </p:nvSpPr>
        <p:spPr>
          <a:xfrm>
            <a:off x="10667375" y="6102692"/>
            <a:ext cx="630000" cy="594000"/>
          </a:xfrm>
        </p:spPr>
        <p:txBody>
          <a:bodyPr lIns="0" tIns="0" rIns="0" bIns="0" anchor="ctr"/>
          <a:lstStyle>
            <a:lvl1pPr algn="ctr">
              <a:lnSpc>
                <a:spcPct val="100000"/>
              </a:lnSpc>
              <a:spcBef>
                <a:spcPts val="0"/>
              </a:spcBef>
              <a:defRPr sz="800"/>
            </a:lvl1pPr>
          </a:lstStyle>
          <a:p>
            <a:r>
              <a:rPr lang="en-AU"/>
              <a:t>Insert Logo here then click Crop &gt; Fit to fit logo to placeholder</a:t>
            </a:r>
          </a:p>
        </p:txBody>
      </p:sp>
      <p:sp>
        <p:nvSpPr>
          <p:cNvPr id="7" name="Picture Placeholder 3">
            <a:extLst>
              <a:ext uri="{FF2B5EF4-FFF2-40B4-BE49-F238E27FC236}">
                <a16:creationId xmlns:a16="http://schemas.microsoft.com/office/drawing/2014/main" id="{81443F8C-627A-1D28-3378-5CD467CC1544}"/>
              </a:ext>
            </a:extLst>
          </p:cNvPr>
          <p:cNvSpPr>
            <a:spLocks noGrp="1"/>
          </p:cNvSpPr>
          <p:nvPr>
            <p:ph type="pic" sz="quarter" idx="13" hasCustomPrompt="1"/>
          </p:nvPr>
        </p:nvSpPr>
        <p:spPr>
          <a:xfrm>
            <a:off x="8056427" y="6102692"/>
            <a:ext cx="12024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pic>
        <p:nvPicPr>
          <p:cNvPr id="9" name="Graphic 8">
            <a:extLst>
              <a:ext uri="{FF2B5EF4-FFF2-40B4-BE49-F238E27FC236}">
                <a16:creationId xmlns:a16="http://schemas.microsoft.com/office/drawing/2014/main" id="{77AE3282-103B-5520-2EE5-C90153B7C57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0775" y="2015904"/>
            <a:ext cx="852349" cy="413640"/>
          </a:xfrm>
          <a:prstGeom prst="rect">
            <a:avLst/>
          </a:prstGeom>
        </p:spPr>
      </p:pic>
    </p:spTree>
    <p:extLst>
      <p:ext uri="{BB962C8B-B14F-4D97-AF65-F5344CB8AC3E}">
        <p14:creationId xmlns:p14="http://schemas.microsoft.com/office/powerpoint/2010/main" val="2278766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losing Slid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F5D3-7165-8F55-F7C3-FAB8EB6BCA86}"/>
              </a:ext>
            </a:extLst>
          </p:cNvPr>
          <p:cNvSpPr>
            <a:spLocks noGrp="1"/>
          </p:cNvSpPr>
          <p:nvPr>
            <p:ph type="ctrTitle" hasCustomPrompt="1"/>
          </p:nvPr>
        </p:nvSpPr>
        <p:spPr>
          <a:xfrm>
            <a:off x="684000" y="2376000"/>
            <a:ext cx="4320000" cy="720000"/>
          </a:xfrm>
        </p:spPr>
        <p:txBody>
          <a:bodyPr anchor="b"/>
          <a:lstStyle>
            <a:lvl1pPr algn="l">
              <a:lnSpc>
                <a:spcPts val="4320"/>
              </a:lnSpc>
              <a:defRPr sz="4000" spc="-90" baseline="0">
                <a:solidFill>
                  <a:schemeClr val="bg1"/>
                </a:solidFill>
              </a:defRPr>
            </a:lvl1pPr>
          </a:lstStyle>
          <a:p>
            <a:r>
              <a:rPr lang="en-US"/>
              <a:t>Insert text</a:t>
            </a:r>
            <a:endParaRPr lang="en-AU"/>
          </a:p>
        </p:txBody>
      </p:sp>
      <p:sp>
        <p:nvSpPr>
          <p:cNvPr id="3" name="Subtitle 2">
            <a:extLst>
              <a:ext uri="{FF2B5EF4-FFF2-40B4-BE49-F238E27FC236}">
                <a16:creationId xmlns:a16="http://schemas.microsoft.com/office/drawing/2014/main" id="{59CA5F08-EB95-7BAE-DCE5-6CC46BEF2ADB}"/>
              </a:ext>
            </a:extLst>
          </p:cNvPr>
          <p:cNvSpPr>
            <a:spLocks noGrp="1"/>
          </p:cNvSpPr>
          <p:nvPr>
            <p:ph type="subTitle" idx="1" hasCustomPrompt="1"/>
          </p:nvPr>
        </p:nvSpPr>
        <p:spPr>
          <a:xfrm>
            <a:off x="684000" y="3348000"/>
            <a:ext cx="4320000" cy="720000"/>
          </a:xfrm>
        </p:spPr>
        <p:txBody>
          <a:bodyPr/>
          <a:lstStyle>
            <a:lvl1pPr marL="0" indent="0" algn="l">
              <a:lnSpc>
                <a:spcPct val="105000"/>
              </a:lnSpc>
              <a:buNone/>
              <a:defRPr sz="1400" spc="-1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text here</a:t>
            </a:r>
            <a:endParaRPr lang="en-AU"/>
          </a:p>
        </p:txBody>
      </p:sp>
      <p:sp>
        <p:nvSpPr>
          <p:cNvPr id="23" name="Picture Placeholder 20">
            <a:extLst>
              <a:ext uri="{FF2B5EF4-FFF2-40B4-BE49-F238E27FC236}">
                <a16:creationId xmlns:a16="http://schemas.microsoft.com/office/drawing/2014/main" id="{2D537F1E-3ECB-4DA5-D931-3687301BF2E9}"/>
              </a:ext>
            </a:extLst>
          </p:cNvPr>
          <p:cNvSpPr>
            <a:spLocks noGrp="1"/>
          </p:cNvSpPr>
          <p:nvPr>
            <p:ph type="pic" sz="quarter" idx="10" hasCustomPrompt="1"/>
          </p:nvPr>
        </p:nvSpPr>
        <p:spPr>
          <a:xfrm>
            <a:off x="5856000" y="599399"/>
            <a:ext cx="6336000" cy="5659200"/>
          </a:xfrm>
          <a:custGeom>
            <a:avLst/>
            <a:gdLst>
              <a:gd name="connsiteX0" fmla="*/ 2877312 w 6149467"/>
              <a:gd name="connsiteY0" fmla="*/ 0 h 5754624"/>
              <a:gd name="connsiteX1" fmla="*/ 6149467 w 6149467"/>
              <a:gd name="connsiteY1" fmla="*/ 0 h 5754624"/>
              <a:gd name="connsiteX2" fmla="*/ 6149467 w 6149467"/>
              <a:gd name="connsiteY2" fmla="*/ 5754624 h 5754624"/>
              <a:gd name="connsiteX3" fmla="*/ 2877312 w 6149467"/>
              <a:gd name="connsiteY3" fmla="*/ 5754624 h 5754624"/>
              <a:gd name="connsiteX4" fmla="*/ 0 w 6149467"/>
              <a:gd name="connsiteY4" fmla="*/ 2877312 h 5754624"/>
              <a:gd name="connsiteX5" fmla="*/ 2877312 w 6149467"/>
              <a:gd name="connsiteY5" fmla="*/ 0 h 575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9467" h="5754624">
                <a:moveTo>
                  <a:pt x="2877312" y="0"/>
                </a:moveTo>
                <a:lnTo>
                  <a:pt x="6149467" y="0"/>
                </a:lnTo>
                <a:lnTo>
                  <a:pt x="6149467" y="5754624"/>
                </a:lnTo>
                <a:lnTo>
                  <a:pt x="2877312" y="5754624"/>
                </a:lnTo>
                <a:cubicBezTo>
                  <a:pt x="1289304" y="5754624"/>
                  <a:pt x="0" y="4465320"/>
                  <a:pt x="0" y="2877312"/>
                </a:cubicBezTo>
                <a:cubicBezTo>
                  <a:pt x="0" y="1289304"/>
                  <a:pt x="1289304" y="0"/>
                  <a:pt x="2877312" y="0"/>
                </a:cubicBezTo>
                <a:close/>
              </a:path>
            </a:pathLst>
          </a:custGeom>
          <a:solidFill>
            <a:schemeClr val="bg2"/>
          </a:solidFill>
        </p:spPr>
        <p:txBody>
          <a:bodyPr wrap="square" lIns="1080000" tIns="1260000" rIns="612000">
            <a:noAutofit/>
          </a:bodyPr>
          <a:lstStyle>
            <a:lvl1pPr algn="just">
              <a:defRPr sz="1200"/>
            </a:lvl1pPr>
          </a:lstStyle>
          <a:p>
            <a:r>
              <a:rPr lang="en-US"/>
              <a:t>Click icon to add image or click on the picture placeholder and select Insert &gt; Picture for online images.  Click Format &gt; Crop &gt; Fill to resize/move the image inside the placeholder or to reset the image. If resizing the image, remember to hold your finger on the Shift key and drag a corner picture handle (this will keep the aspect ratio of the image locked).</a:t>
            </a:r>
            <a:endParaRPr lang="en-AU"/>
          </a:p>
        </p:txBody>
      </p:sp>
      <p:sp>
        <p:nvSpPr>
          <p:cNvPr id="26" name="Freeform: Shape 25">
            <a:hlinkClick r:id="rId2"/>
            <a:extLst>
              <a:ext uri="{FF2B5EF4-FFF2-40B4-BE49-F238E27FC236}">
                <a16:creationId xmlns:a16="http://schemas.microsoft.com/office/drawing/2014/main" id="{694ABC51-6709-2699-780E-B7C6D1694844}"/>
              </a:ext>
            </a:extLst>
          </p:cNvPr>
          <p:cNvSpPr/>
          <p:nvPr userDrawn="1"/>
        </p:nvSpPr>
        <p:spPr>
          <a:xfrm>
            <a:off x="721250" y="4267170"/>
            <a:ext cx="982800" cy="291600"/>
          </a:xfrm>
          <a:custGeom>
            <a:avLst/>
            <a:gdLst>
              <a:gd name="connsiteX0" fmla="*/ 777422 w 924566"/>
              <a:gd name="connsiteY0" fmla="*/ 0 h 294287"/>
              <a:gd name="connsiteX1" fmla="*/ 924566 w 924566"/>
              <a:gd name="connsiteY1" fmla="*/ 147144 h 294287"/>
              <a:gd name="connsiteX2" fmla="*/ 924566 w 924566"/>
              <a:gd name="connsiteY2" fmla="*/ 147144 h 294287"/>
              <a:gd name="connsiteX3" fmla="*/ 777421 w 924566"/>
              <a:gd name="connsiteY3" fmla="*/ 294287 h 294287"/>
              <a:gd name="connsiteX4" fmla="*/ 147145 w 924566"/>
              <a:gd name="connsiteY4" fmla="*/ 294287 h 294287"/>
              <a:gd name="connsiteX5" fmla="*/ 0 w 924566"/>
              <a:gd name="connsiteY5" fmla="*/ 147144 h 294287"/>
              <a:gd name="connsiteX6" fmla="*/ 0 w 924566"/>
              <a:gd name="connsiteY6" fmla="*/ 147144 h 294287"/>
              <a:gd name="connsiteX7" fmla="*/ 147145 w 924566"/>
              <a:gd name="connsiteY7" fmla="*/ 0 h 29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6" h="294287">
                <a:moveTo>
                  <a:pt x="777422" y="0"/>
                </a:moveTo>
                <a:cubicBezTo>
                  <a:pt x="858687" y="0"/>
                  <a:pt x="924566" y="65878"/>
                  <a:pt x="924566" y="147144"/>
                </a:cubicBezTo>
                <a:lnTo>
                  <a:pt x="924566" y="147144"/>
                </a:lnTo>
                <a:cubicBezTo>
                  <a:pt x="924566" y="228409"/>
                  <a:pt x="858687" y="294287"/>
                  <a:pt x="777421" y="294287"/>
                </a:cubicBezTo>
                <a:lnTo>
                  <a:pt x="147145" y="294287"/>
                </a:lnTo>
                <a:cubicBezTo>
                  <a:pt x="65879" y="294287"/>
                  <a:pt x="0" y="228409"/>
                  <a:pt x="0" y="147144"/>
                </a:cubicBezTo>
                <a:lnTo>
                  <a:pt x="0" y="147144"/>
                </a:lnTo>
                <a:cubicBezTo>
                  <a:pt x="0" y="65878"/>
                  <a:pt x="65879" y="0"/>
                  <a:pt x="147145" y="0"/>
                </a:cubicBezTo>
                <a:close/>
              </a:path>
            </a:pathLst>
          </a:custGeom>
          <a:solidFill>
            <a:schemeClr val="accent3"/>
          </a:solidFill>
          <a:ln w="12657" cap="flat">
            <a:noFill/>
            <a:prstDash val="solid"/>
            <a:miter/>
          </a:ln>
        </p:spPr>
        <p:txBody>
          <a:bodyPr lIns="36000" tIns="36000" rIns="36000" bIns="36000" rtlCol="0" anchor="ctr"/>
          <a:lstStyle/>
          <a:p>
            <a:pPr algn="ctr">
              <a:lnSpc>
                <a:spcPts val="1100"/>
              </a:lnSpc>
              <a:spcBef>
                <a:spcPts val="0"/>
              </a:spcBef>
            </a:pPr>
            <a:r>
              <a:rPr lang="en-AU" sz="1000" b="1">
                <a:solidFill>
                  <a:schemeClr val="bg1"/>
                </a:solidFill>
                <a:latin typeface="+mj-lt"/>
              </a:rPr>
              <a:t>quit.org.au</a:t>
            </a:r>
          </a:p>
        </p:txBody>
      </p:sp>
      <p:pic>
        <p:nvPicPr>
          <p:cNvPr id="19" name="Graphic 18">
            <a:extLst>
              <a:ext uri="{FF2B5EF4-FFF2-40B4-BE49-F238E27FC236}">
                <a16:creationId xmlns:a16="http://schemas.microsoft.com/office/drawing/2014/main" id="{BB86F780-E35F-847D-DAED-E8B90CD538A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775" y="1720609"/>
            <a:ext cx="852349" cy="413640"/>
          </a:xfrm>
          <a:prstGeom prst="rect">
            <a:avLst/>
          </a:prstGeom>
        </p:spPr>
      </p:pic>
    </p:spTree>
    <p:extLst>
      <p:ext uri="{BB962C8B-B14F-4D97-AF65-F5344CB8AC3E}">
        <p14:creationId xmlns:p14="http://schemas.microsoft.com/office/powerpoint/2010/main" val="3814552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Full Pag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2F9869-6AB3-77C0-B6B6-CE09399F6465}"/>
              </a:ext>
            </a:extLst>
          </p:cNvPr>
          <p:cNvSpPr/>
          <p:nvPr userDrawn="1"/>
        </p:nvSpPr>
        <p:spPr>
          <a:xfrm>
            <a:off x="0" y="0"/>
            <a:ext cx="12193200" cy="1576800"/>
          </a:xfrm>
          <a:prstGeom prst="rect">
            <a:avLst/>
          </a:prstGeom>
          <a:gradFill>
            <a:gsLst>
              <a:gs pos="0">
                <a:srgbClr val="000000">
                  <a:alpha val="50000"/>
                </a:srgbClr>
              </a:gs>
              <a:gs pos="50000">
                <a:srgbClr val="000000">
                  <a:alpha val="25000"/>
                </a:srgbClr>
              </a:gs>
              <a:gs pos="100000">
                <a:srgbClr val="0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Freeform: Shape 1">
            <a:extLst>
              <a:ext uri="{FF2B5EF4-FFF2-40B4-BE49-F238E27FC236}">
                <a16:creationId xmlns:a16="http://schemas.microsoft.com/office/drawing/2014/main" id="{F1F28CCC-B8B5-E138-A813-AECF7F7BBD1C}"/>
              </a:ext>
            </a:extLst>
          </p:cNvPr>
          <p:cNvSpPr/>
          <p:nvPr userDrawn="1"/>
        </p:nvSpPr>
        <p:spPr>
          <a:xfrm>
            <a:off x="-20954" y="1036319"/>
            <a:ext cx="5528437" cy="4785359"/>
          </a:xfrm>
          <a:custGeom>
            <a:avLst/>
            <a:gdLst>
              <a:gd name="connsiteX0" fmla="*/ 0 w 5528437"/>
              <a:gd name="connsiteY0" fmla="*/ 0 h 4785359"/>
              <a:gd name="connsiteX1" fmla="*/ 3135757 w 5528437"/>
              <a:gd name="connsiteY1" fmla="*/ 0 h 4785359"/>
              <a:gd name="connsiteX2" fmla="*/ 5528437 w 5528437"/>
              <a:gd name="connsiteY2" fmla="*/ 2392680 h 4785359"/>
              <a:gd name="connsiteX3" fmla="*/ 5528437 w 5528437"/>
              <a:gd name="connsiteY3" fmla="*/ 2392680 h 4785359"/>
              <a:gd name="connsiteX4" fmla="*/ 3135757 w 5528437"/>
              <a:gd name="connsiteY4" fmla="*/ 4785360 h 4785359"/>
              <a:gd name="connsiteX5" fmla="*/ 0 w 5528437"/>
              <a:gd name="connsiteY5" fmla="*/ 4785360 h 4785359"/>
              <a:gd name="connsiteX6" fmla="*/ 0 w 5528437"/>
              <a:gd name="connsiteY6" fmla="*/ 0 h 4785359"/>
              <a:gd name="connsiteX7" fmla="*/ 0 w 5528437"/>
              <a:gd name="connsiteY7" fmla="*/ 0 h 478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8437" h="4785359">
                <a:moveTo>
                  <a:pt x="0" y="0"/>
                </a:moveTo>
                <a:lnTo>
                  <a:pt x="3135757" y="0"/>
                </a:lnTo>
                <a:cubicBezTo>
                  <a:pt x="4456303" y="0"/>
                  <a:pt x="5528437" y="1072134"/>
                  <a:pt x="5528437" y="2392680"/>
                </a:cubicBezTo>
                <a:lnTo>
                  <a:pt x="5528437" y="2392680"/>
                </a:lnTo>
                <a:cubicBezTo>
                  <a:pt x="5528437" y="3713226"/>
                  <a:pt x="4456303" y="4785360"/>
                  <a:pt x="3135757" y="4785360"/>
                </a:cubicBezTo>
                <a:lnTo>
                  <a:pt x="0" y="4785360"/>
                </a:lnTo>
                <a:lnTo>
                  <a:pt x="0" y="0"/>
                </a:lnTo>
                <a:lnTo>
                  <a:pt x="0" y="0"/>
                </a:lnTo>
                <a:close/>
              </a:path>
            </a:pathLst>
          </a:custGeom>
          <a:solidFill>
            <a:schemeClr val="bg1"/>
          </a:solidFill>
          <a:ln w="12700" cap="flat">
            <a:noFill/>
            <a:prstDash val="solid"/>
            <a:miter/>
          </a:ln>
        </p:spPr>
        <p:txBody>
          <a:bodyPr rtlCol="0" anchor="ctr"/>
          <a:lstStyle/>
          <a:p>
            <a:endParaRPr lang="en-AU"/>
          </a:p>
        </p:txBody>
      </p:sp>
      <p:sp>
        <p:nvSpPr>
          <p:cNvPr id="3" name="Title 13">
            <a:extLst>
              <a:ext uri="{FF2B5EF4-FFF2-40B4-BE49-F238E27FC236}">
                <a16:creationId xmlns:a16="http://schemas.microsoft.com/office/drawing/2014/main" id="{833A08B2-56F7-DFB0-ACF8-26BFB65D6584}"/>
              </a:ext>
            </a:extLst>
          </p:cNvPr>
          <p:cNvSpPr>
            <a:spLocks noGrp="1"/>
          </p:cNvSpPr>
          <p:nvPr>
            <p:ph type="title"/>
          </p:nvPr>
        </p:nvSpPr>
        <p:spPr>
          <a:xfrm>
            <a:off x="720000" y="2412000"/>
            <a:ext cx="2700000" cy="1080000"/>
          </a:xfrm>
        </p:spPr>
        <p:txBody>
          <a:bodyPr anchor="b"/>
          <a:lstStyle>
            <a:lvl1pPr>
              <a:defRPr sz="3200" spc="-50" baseline="0">
                <a:solidFill>
                  <a:schemeClr val="accent1"/>
                </a:solidFill>
              </a:defRPr>
            </a:lvl1pPr>
          </a:lstStyle>
          <a:p>
            <a:r>
              <a:rPr lang="en-US"/>
              <a:t>Click to edit Master title style</a:t>
            </a:r>
            <a:endParaRPr lang="en-AU"/>
          </a:p>
        </p:txBody>
      </p:sp>
      <p:sp>
        <p:nvSpPr>
          <p:cNvPr id="6" name="Text Placeholder 4">
            <a:extLst>
              <a:ext uri="{FF2B5EF4-FFF2-40B4-BE49-F238E27FC236}">
                <a16:creationId xmlns:a16="http://schemas.microsoft.com/office/drawing/2014/main" id="{7E986A8B-1342-741D-9CAF-70DC27C4597C}"/>
              </a:ext>
            </a:extLst>
          </p:cNvPr>
          <p:cNvSpPr>
            <a:spLocks noGrp="1"/>
          </p:cNvSpPr>
          <p:nvPr>
            <p:ph type="body" sz="quarter" idx="12"/>
          </p:nvPr>
        </p:nvSpPr>
        <p:spPr>
          <a:xfrm>
            <a:off x="720000" y="3690000"/>
            <a:ext cx="2700000" cy="900000"/>
          </a:xfrm>
        </p:spPr>
        <p:txBody>
          <a:bodyPr/>
          <a:lstStyle>
            <a:lvl1pPr>
              <a:lnSpc>
                <a:spcPct val="105000"/>
              </a:lnSpc>
              <a:defRPr spc="-10" baseline="0">
                <a:solidFill>
                  <a:schemeClr val="tx1"/>
                </a:solidFill>
              </a:defRPr>
            </a:lvl1pPr>
            <a:lvl2pPr>
              <a:lnSpc>
                <a:spcPct val="105000"/>
              </a:lnSpc>
              <a:defRPr spc="-10" baseline="0">
                <a:solidFill>
                  <a:schemeClr val="tx1"/>
                </a:solidFill>
              </a:defRPr>
            </a:lvl2pPr>
            <a:lvl3pPr>
              <a:lnSpc>
                <a:spcPct val="105000"/>
              </a:lnSpc>
              <a:defRPr spc="-10" baseline="0">
                <a:solidFill>
                  <a:schemeClr val="tx1"/>
                </a:solidFill>
              </a:defRPr>
            </a:lvl3pPr>
            <a:lvl4pPr>
              <a:lnSpc>
                <a:spcPct val="105000"/>
              </a:lnSpc>
              <a:defRPr spc="-10" baseline="0">
                <a:solidFill>
                  <a:schemeClr val="tx1"/>
                </a:solidFill>
              </a:defRPr>
            </a:lvl4pPr>
            <a:lvl5pPr>
              <a:lnSpc>
                <a:spcPct val="105000"/>
              </a:lnSpc>
              <a:defRPr spc="-1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5" name="Graphic 4">
            <a:extLst>
              <a:ext uri="{FF2B5EF4-FFF2-40B4-BE49-F238E27FC236}">
                <a16:creationId xmlns:a16="http://schemas.microsoft.com/office/drawing/2014/main" id="{4A670710-A674-BCAB-F761-D7C99ACBA9E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58800" y="470153"/>
            <a:ext cx="1141200" cy="553818"/>
          </a:xfrm>
          <a:prstGeom prst="rect">
            <a:avLst/>
          </a:prstGeom>
        </p:spPr>
      </p:pic>
    </p:spTree>
    <p:extLst>
      <p:ext uri="{BB962C8B-B14F-4D97-AF65-F5344CB8AC3E}">
        <p14:creationId xmlns:p14="http://schemas.microsoft.com/office/powerpoint/2010/main" val="13392964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losing Slide 2 With Partner Logo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F5D3-7165-8F55-F7C3-FAB8EB6BCA86}"/>
              </a:ext>
            </a:extLst>
          </p:cNvPr>
          <p:cNvSpPr>
            <a:spLocks noGrp="1"/>
          </p:cNvSpPr>
          <p:nvPr>
            <p:ph type="ctrTitle" hasCustomPrompt="1"/>
          </p:nvPr>
        </p:nvSpPr>
        <p:spPr>
          <a:xfrm>
            <a:off x="684000" y="2376000"/>
            <a:ext cx="4320000" cy="720000"/>
          </a:xfrm>
        </p:spPr>
        <p:txBody>
          <a:bodyPr anchor="b"/>
          <a:lstStyle>
            <a:lvl1pPr algn="l">
              <a:lnSpc>
                <a:spcPts val="4320"/>
              </a:lnSpc>
              <a:defRPr sz="4000" spc="-90" baseline="0">
                <a:solidFill>
                  <a:schemeClr val="bg1"/>
                </a:solidFill>
              </a:defRPr>
            </a:lvl1pPr>
          </a:lstStyle>
          <a:p>
            <a:r>
              <a:rPr lang="en-US"/>
              <a:t>Insert text</a:t>
            </a:r>
            <a:endParaRPr lang="en-AU"/>
          </a:p>
        </p:txBody>
      </p:sp>
      <p:sp>
        <p:nvSpPr>
          <p:cNvPr id="3" name="Subtitle 2">
            <a:extLst>
              <a:ext uri="{FF2B5EF4-FFF2-40B4-BE49-F238E27FC236}">
                <a16:creationId xmlns:a16="http://schemas.microsoft.com/office/drawing/2014/main" id="{59CA5F08-EB95-7BAE-DCE5-6CC46BEF2ADB}"/>
              </a:ext>
            </a:extLst>
          </p:cNvPr>
          <p:cNvSpPr>
            <a:spLocks noGrp="1"/>
          </p:cNvSpPr>
          <p:nvPr>
            <p:ph type="subTitle" idx="1" hasCustomPrompt="1"/>
          </p:nvPr>
        </p:nvSpPr>
        <p:spPr>
          <a:xfrm>
            <a:off x="684000" y="3348000"/>
            <a:ext cx="4320000" cy="720000"/>
          </a:xfrm>
        </p:spPr>
        <p:txBody>
          <a:bodyPr/>
          <a:lstStyle>
            <a:lvl1pPr marL="0" indent="0" algn="l">
              <a:lnSpc>
                <a:spcPct val="105000"/>
              </a:lnSpc>
              <a:buNone/>
              <a:defRPr sz="1400" spc="-1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insert text here</a:t>
            </a:r>
            <a:endParaRPr lang="en-AU"/>
          </a:p>
        </p:txBody>
      </p:sp>
      <p:sp>
        <p:nvSpPr>
          <p:cNvPr id="9" name="Graphic 2">
            <a:extLst>
              <a:ext uri="{FF2B5EF4-FFF2-40B4-BE49-F238E27FC236}">
                <a16:creationId xmlns:a16="http://schemas.microsoft.com/office/drawing/2014/main" id="{49783E4D-1D84-E66E-F161-202356FB5E77}"/>
              </a:ext>
            </a:extLst>
          </p:cNvPr>
          <p:cNvSpPr/>
          <p:nvPr userDrawn="1"/>
        </p:nvSpPr>
        <p:spPr>
          <a:xfrm>
            <a:off x="453600" y="5971827"/>
            <a:ext cx="3636000" cy="889200"/>
          </a:xfrm>
          <a:custGeom>
            <a:avLst/>
            <a:gdLst>
              <a:gd name="connsiteX0" fmla="*/ 80963 w 2801207"/>
              <a:gd name="connsiteY0" fmla="*/ 0 h 666940"/>
              <a:gd name="connsiteX1" fmla="*/ 2720245 w 2801207"/>
              <a:gd name="connsiteY1" fmla="*/ 0 h 666940"/>
              <a:gd name="connsiteX2" fmla="*/ 2801207 w 2801207"/>
              <a:gd name="connsiteY2" fmla="*/ 80963 h 666940"/>
              <a:gd name="connsiteX3" fmla="*/ 2801207 w 2801207"/>
              <a:gd name="connsiteY3" fmla="*/ 666940 h 666940"/>
              <a:gd name="connsiteX4" fmla="*/ 0 w 2801207"/>
              <a:gd name="connsiteY4" fmla="*/ 666940 h 666940"/>
              <a:gd name="connsiteX5" fmla="*/ 0 w 2801207"/>
              <a:gd name="connsiteY5" fmla="*/ 80963 h 666940"/>
              <a:gd name="connsiteX6" fmla="*/ 80963 w 2801207"/>
              <a:gd name="connsiteY6" fmla="*/ 0 h 6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07" h="666940">
                <a:moveTo>
                  <a:pt x="80963" y="0"/>
                </a:moveTo>
                <a:lnTo>
                  <a:pt x="2720245" y="0"/>
                </a:lnTo>
                <a:cubicBezTo>
                  <a:pt x="2764917" y="0"/>
                  <a:pt x="2801207" y="36290"/>
                  <a:pt x="2801207" y="80963"/>
                </a:cubicBezTo>
                <a:lnTo>
                  <a:pt x="2801207" y="666940"/>
                </a:lnTo>
                <a:lnTo>
                  <a:pt x="0" y="666940"/>
                </a:lnTo>
                <a:lnTo>
                  <a:pt x="0" y="80963"/>
                </a:lnTo>
                <a:cubicBezTo>
                  <a:pt x="0" y="36290"/>
                  <a:pt x="36290" y="0"/>
                  <a:pt x="80963" y="0"/>
                </a:cubicBezTo>
                <a:close/>
              </a:path>
            </a:pathLst>
          </a:custGeom>
          <a:solidFill>
            <a:schemeClr val="bg1"/>
          </a:solidFill>
          <a:ln w="9525" cap="flat">
            <a:noFill/>
            <a:prstDash val="solid"/>
            <a:miter/>
          </a:ln>
        </p:spPr>
        <p:txBody>
          <a:bodyPr rtlCol="0" anchor="ctr"/>
          <a:lstStyle/>
          <a:p>
            <a:endParaRPr lang="en-AU"/>
          </a:p>
        </p:txBody>
      </p:sp>
      <p:sp>
        <p:nvSpPr>
          <p:cNvPr id="23" name="Picture Placeholder 20">
            <a:extLst>
              <a:ext uri="{FF2B5EF4-FFF2-40B4-BE49-F238E27FC236}">
                <a16:creationId xmlns:a16="http://schemas.microsoft.com/office/drawing/2014/main" id="{2D537F1E-3ECB-4DA5-D931-3687301BF2E9}"/>
              </a:ext>
            </a:extLst>
          </p:cNvPr>
          <p:cNvSpPr>
            <a:spLocks noGrp="1"/>
          </p:cNvSpPr>
          <p:nvPr>
            <p:ph type="pic" sz="quarter" idx="10" hasCustomPrompt="1"/>
          </p:nvPr>
        </p:nvSpPr>
        <p:spPr>
          <a:xfrm>
            <a:off x="5856000" y="599399"/>
            <a:ext cx="6336000" cy="5659200"/>
          </a:xfrm>
          <a:custGeom>
            <a:avLst/>
            <a:gdLst>
              <a:gd name="connsiteX0" fmla="*/ 2877312 w 6149467"/>
              <a:gd name="connsiteY0" fmla="*/ 0 h 5754624"/>
              <a:gd name="connsiteX1" fmla="*/ 6149467 w 6149467"/>
              <a:gd name="connsiteY1" fmla="*/ 0 h 5754624"/>
              <a:gd name="connsiteX2" fmla="*/ 6149467 w 6149467"/>
              <a:gd name="connsiteY2" fmla="*/ 5754624 h 5754624"/>
              <a:gd name="connsiteX3" fmla="*/ 2877312 w 6149467"/>
              <a:gd name="connsiteY3" fmla="*/ 5754624 h 5754624"/>
              <a:gd name="connsiteX4" fmla="*/ 0 w 6149467"/>
              <a:gd name="connsiteY4" fmla="*/ 2877312 h 5754624"/>
              <a:gd name="connsiteX5" fmla="*/ 2877312 w 6149467"/>
              <a:gd name="connsiteY5" fmla="*/ 0 h 575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9467" h="5754624">
                <a:moveTo>
                  <a:pt x="2877312" y="0"/>
                </a:moveTo>
                <a:lnTo>
                  <a:pt x="6149467" y="0"/>
                </a:lnTo>
                <a:lnTo>
                  <a:pt x="6149467" y="5754624"/>
                </a:lnTo>
                <a:lnTo>
                  <a:pt x="2877312" y="5754624"/>
                </a:lnTo>
                <a:cubicBezTo>
                  <a:pt x="1289304" y="5754624"/>
                  <a:pt x="0" y="4465320"/>
                  <a:pt x="0" y="2877312"/>
                </a:cubicBezTo>
                <a:cubicBezTo>
                  <a:pt x="0" y="1289304"/>
                  <a:pt x="1289304" y="0"/>
                  <a:pt x="2877312" y="0"/>
                </a:cubicBezTo>
                <a:close/>
              </a:path>
            </a:pathLst>
          </a:custGeom>
          <a:solidFill>
            <a:schemeClr val="bg2"/>
          </a:solidFill>
        </p:spPr>
        <p:txBody>
          <a:bodyPr wrap="square" lIns="1080000" tIns="1260000" rIns="612000">
            <a:noAutofit/>
          </a:bodyPr>
          <a:lstStyle>
            <a:lvl1pPr algn="just">
              <a:defRPr sz="1200"/>
            </a:lvl1pPr>
          </a:lstStyle>
          <a:p>
            <a:r>
              <a:rPr lang="en-US"/>
              <a:t>Click icon to add image or click on the picture placeholder and select Insert &gt; Picture for online images.  Click Format &gt; Crop &gt; Fill to resize/move the image inside the placeholder or to reset the image. If resizing the image, remember to hold your finger on the Shift key and drag a corner picture handle (this will keep the aspect ratio of the image locked).</a:t>
            </a:r>
            <a:endParaRPr lang="en-AU"/>
          </a:p>
        </p:txBody>
      </p:sp>
      <p:sp>
        <p:nvSpPr>
          <p:cNvPr id="26" name="Freeform: Shape 25">
            <a:hlinkClick r:id="rId2"/>
            <a:extLst>
              <a:ext uri="{FF2B5EF4-FFF2-40B4-BE49-F238E27FC236}">
                <a16:creationId xmlns:a16="http://schemas.microsoft.com/office/drawing/2014/main" id="{694ABC51-6709-2699-780E-B7C6D1694844}"/>
              </a:ext>
            </a:extLst>
          </p:cNvPr>
          <p:cNvSpPr/>
          <p:nvPr userDrawn="1"/>
        </p:nvSpPr>
        <p:spPr>
          <a:xfrm>
            <a:off x="721250" y="4267170"/>
            <a:ext cx="982800" cy="291600"/>
          </a:xfrm>
          <a:custGeom>
            <a:avLst/>
            <a:gdLst>
              <a:gd name="connsiteX0" fmla="*/ 777422 w 924566"/>
              <a:gd name="connsiteY0" fmla="*/ 0 h 294287"/>
              <a:gd name="connsiteX1" fmla="*/ 924566 w 924566"/>
              <a:gd name="connsiteY1" fmla="*/ 147144 h 294287"/>
              <a:gd name="connsiteX2" fmla="*/ 924566 w 924566"/>
              <a:gd name="connsiteY2" fmla="*/ 147144 h 294287"/>
              <a:gd name="connsiteX3" fmla="*/ 777421 w 924566"/>
              <a:gd name="connsiteY3" fmla="*/ 294287 h 294287"/>
              <a:gd name="connsiteX4" fmla="*/ 147145 w 924566"/>
              <a:gd name="connsiteY4" fmla="*/ 294287 h 294287"/>
              <a:gd name="connsiteX5" fmla="*/ 0 w 924566"/>
              <a:gd name="connsiteY5" fmla="*/ 147144 h 294287"/>
              <a:gd name="connsiteX6" fmla="*/ 0 w 924566"/>
              <a:gd name="connsiteY6" fmla="*/ 147144 h 294287"/>
              <a:gd name="connsiteX7" fmla="*/ 147145 w 924566"/>
              <a:gd name="connsiteY7" fmla="*/ 0 h 29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4566" h="294287">
                <a:moveTo>
                  <a:pt x="777422" y="0"/>
                </a:moveTo>
                <a:cubicBezTo>
                  <a:pt x="858687" y="0"/>
                  <a:pt x="924566" y="65878"/>
                  <a:pt x="924566" y="147144"/>
                </a:cubicBezTo>
                <a:lnTo>
                  <a:pt x="924566" y="147144"/>
                </a:lnTo>
                <a:cubicBezTo>
                  <a:pt x="924566" y="228409"/>
                  <a:pt x="858687" y="294287"/>
                  <a:pt x="777421" y="294287"/>
                </a:cubicBezTo>
                <a:lnTo>
                  <a:pt x="147145" y="294287"/>
                </a:lnTo>
                <a:cubicBezTo>
                  <a:pt x="65879" y="294287"/>
                  <a:pt x="0" y="228409"/>
                  <a:pt x="0" y="147144"/>
                </a:cubicBezTo>
                <a:lnTo>
                  <a:pt x="0" y="147144"/>
                </a:lnTo>
                <a:cubicBezTo>
                  <a:pt x="0" y="65878"/>
                  <a:pt x="65879" y="0"/>
                  <a:pt x="147145" y="0"/>
                </a:cubicBezTo>
                <a:close/>
              </a:path>
            </a:pathLst>
          </a:custGeom>
          <a:solidFill>
            <a:schemeClr val="accent3"/>
          </a:solidFill>
          <a:ln w="12657" cap="flat">
            <a:noFill/>
            <a:prstDash val="solid"/>
            <a:miter/>
          </a:ln>
        </p:spPr>
        <p:txBody>
          <a:bodyPr lIns="36000" tIns="36000" rIns="36000" bIns="36000" rtlCol="0" anchor="ctr"/>
          <a:lstStyle/>
          <a:p>
            <a:pPr algn="ctr">
              <a:lnSpc>
                <a:spcPts val="1100"/>
              </a:lnSpc>
              <a:spcBef>
                <a:spcPts val="0"/>
              </a:spcBef>
            </a:pPr>
            <a:r>
              <a:rPr lang="en-AU" sz="1000" b="1">
                <a:solidFill>
                  <a:schemeClr val="bg1"/>
                </a:solidFill>
                <a:latin typeface="+mj-lt"/>
              </a:rPr>
              <a:t>quit.org.au</a:t>
            </a:r>
          </a:p>
        </p:txBody>
      </p:sp>
      <p:sp>
        <p:nvSpPr>
          <p:cNvPr id="15" name="Picture Placeholder 3">
            <a:extLst>
              <a:ext uri="{FF2B5EF4-FFF2-40B4-BE49-F238E27FC236}">
                <a16:creationId xmlns:a16="http://schemas.microsoft.com/office/drawing/2014/main" id="{D0D2D0CB-9C4C-A269-F5E3-087D99DEDC45}"/>
              </a:ext>
            </a:extLst>
          </p:cNvPr>
          <p:cNvSpPr>
            <a:spLocks noGrp="1"/>
          </p:cNvSpPr>
          <p:nvPr>
            <p:ph type="pic" sz="quarter" idx="14" hasCustomPrompt="1"/>
          </p:nvPr>
        </p:nvSpPr>
        <p:spPr>
          <a:xfrm>
            <a:off x="1895374" y="6128312"/>
            <a:ext cx="10908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sp>
        <p:nvSpPr>
          <p:cNvPr id="16" name="Picture Placeholder 3">
            <a:extLst>
              <a:ext uri="{FF2B5EF4-FFF2-40B4-BE49-F238E27FC236}">
                <a16:creationId xmlns:a16="http://schemas.microsoft.com/office/drawing/2014/main" id="{F757D7F6-13B8-833E-2221-C0370E684658}"/>
              </a:ext>
            </a:extLst>
          </p:cNvPr>
          <p:cNvSpPr>
            <a:spLocks noGrp="1"/>
          </p:cNvSpPr>
          <p:nvPr>
            <p:ph type="pic" sz="quarter" idx="16" hasCustomPrompt="1"/>
          </p:nvPr>
        </p:nvSpPr>
        <p:spPr>
          <a:xfrm>
            <a:off x="3196588" y="6128312"/>
            <a:ext cx="630000" cy="594000"/>
          </a:xfrm>
        </p:spPr>
        <p:txBody>
          <a:bodyPr lIns="0" tIns="0" rIns="0" bIns="0" anchor="ctr"/>
          <a:lstStyle>
            <a:lvl1pPr algn="ctr">
              <a:lnSpc>
                <a:spcPct val="100000"/>
              </a:lnSpc>
              <a:spcBef>
                <a:spcPts val="0"/>
              </a:spcBef>
              <a:defRPr sz="800"/>
            </a:lvl1pPr>
          </a:lstStyle>
          <a:p>
            <a:r>
              <a:rPr lang="en-AU"/>
              <a:t>Insert Logo here then click Crop &gt; Fit to fit logo to placeholder</a:t>
            </a:r>
          </a:p>
        </p:txBody>
      </p:sp>
      <p:sp>
        <p:nvSpPr>
          <p:cNvPr id="17" name="Picture Placeholder 3">
            <a:extLst>
              <a:ext uri="{FF2B5EF4-FFF2-40B4-BE49-F238E27FC236}">
                <a16:creationId xmlns:a16="http://schemas.microsoft.com/office/drawing/2014/main" id="{9E9A9D13-E928-A97E-A031-2A4CCE5B9F6C}"/>
              </a:ext>
            </a:extLst>
          </p:cNvPr>
          <p:cNvSpPr>
            <a:spLocks noGrp="1"/>
          </p:cNvSpPr>
          <p:nvPr>
            <p:ph type="pic" sz="quarter" idx="13" hasCustomPrompt="1"/>
          </p:nvPr>
        </p:nvSpPr>
        <p:spPr>
          <a:xfrm>
            <a:off x="585640" y="6128312"/>
            <a:ext cx="1202400" cy="594000"/>
          </a:xfrm>
        </p:spPr>
        <p:txBody>
          <a:bodyPr anchor="ctr"/>
          <a:lstStyle>
            <a:lvl1pPr algn="ctr">
              <a:lnSpc>
                <a:spcPct val="100000"/>
              </a:lnSpc>
              <a:spcBef>
                <a:spcPts val="0"/>
              </a:spcBef>
              <a:defRPr sz="800"/>
            </a:lvl1pPr>
          </a:lstStyle>
          <a:p>
            <a:r>
              <a:rPr lang="en-AU"/>
              <a:t>Insert Logo here then click Crop &gt; Fit to fit logo to placeholder</a:t>
            </a:r>
          </a:p>
        </p:txBody>
      </p:sp>
      <p:pic>
        <p:nvPicPr>
          <p:cNvPr id="19" name="Graphic 18">
            <a:extLst>
              <a:ext uri="{FF2B5EF4-FFF2-40B4-BE49-F238E27FC236}">
                <a16:creationId xmlns:a16="http://schemas.microsoft.com/office/drawing/2014/main" id="{BB86F780-E35F-847D-DAED-E8B90CD538A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775" y="1720609"/>
            <a:ext cx="852349" cy="413640"/>
          </a:xfrm>
          <a:prstGeom prst="rect">
            <a:avLst/>
          </a:prstGeom>
        </p:spPr>
      </p:pic>
    </p:spTree>
    <p:extLst>
      <p:ext uri="{BB962C8B-B14F-4D97-AF65-F5344CB8AC3E}">
        <p14:creationId xmlns:p14="http://schemas.microsoft.com/office/powerpoint/2010/main" val="169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Full Page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029CF24-025F-A198-3DD8-EAA04E49FC1F}"/>
              </a:ext>
            </a:extLst>
          </p:cNvPr>
          <p:cNvSpPr>
            <a:spLocks noGrp="1"/>
          </p:cNvSpPr>
          <p:nvPr>
            <p:ph type="body" sz="quarter" idx="10" hasCustomPrompt="1"/>
          </p:nvPr>
        </p:nvSpPr>
        <p:spPr>
          <a:xfrm>
            <a:off x="1" y="1036318"/>
            <a:ext cx="5507483" cy="4785360"/>
          </a:xfrm>
          <a:custGeom>
            <a:avLst/>
            <a:gdLst>
              <a:gd name="connsiteX0" fmla="*/ 0 w 5507483"/>
              <a:gd name="connsiteY0" fmla="*/ 0 h 4785360"/>
              <a:gd name="connsiteX1" fmla="*/ 3114803 w 5507483"/>
              <a:gd name="connsiteY1" fmla="*/ 0 h 4785360"/>
              <a:gd name="connsiteX2" fmla="*/ 5507483 w 5507483"/>
              <a:gd name="connsiteY2" fmla="*/ 2392680 h 4785360"/>
              <a:gd name="connsiteX3" fmla="*/ 3114803 w 5507483"/>
              <a:gd name="connsiteY3" fmla="*/ 4785360 h 4785360"/>
              <a:gd name="connsiteX4" fmla="*/ 0 w 5507483"/>
              <a:gd name="connsiteY4" fmla="*/ 4785360 h 478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483" h="4785360">
                <a:moveTo>
                  <a:pt x="0" y="0"/>
                </a:moveTo>
                <a:lnTo>
                  <a:pt x="3114803" y="0"/>
                </a:lnTo>
                <a:cubicBezTo>
                  <a:pt x="4435349" y="0"/>
                  <a:pt x="5507483" y="1072134"/>
                  <a:pt x="5507483" y="2392680"/>
                </a:cubicBezTo>
                <a:cubicBezTo>
                  <a:pt x="5507483" y="3713226"/>
                  <a:pt x="4435349" y="4785360"/>
                  <a:pt x="3114803" y="4785360"/>
                </a:cubicBezTo>
                <a:lnTo>
                  <a:pt x="0" y="4785360"/>
                </a:lnTo>
                <a:close/>
              </a:path>
            </a:pathLst>
          </a:custGeom>
          <a:solidFill>
            <a:schemeClr val="accent1"/>
          </a:solidFill>
        </p:spPr>
        <p:txBody>
          <a:bodyPr wrap="square" lIns="846000" tIns="1206000" rIns="1260000" bIns="720000">
            <a:noAutofit/>
          </a:bodyPr>
          <a:lstStyle>
            <a:lvl1pPr>
              <a:lnSpc>
                <a:spcPct val="100000"/>
              </a:lnSpc>
              <a:defRPr sz="2600" b="1" spc="-60" baseline="0">
                <a:solidFill>
                  <a:schemeClr val="bg1"/>
                </a:solidFill>
              </a:defRPr>
            </a:lvl1pPr>
            <a:lvl2pPr>
              <a:lnSpc>
                <a:spcPct val="100000"/>
              </a:lnSpc>
              <a:spcBef>
                <a:spcPts val="2600"/>
              </a:spcBef>
              <a:defRPr b="0" spc="0" baseline="0">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a:t>Insert quote text here. Click increase indent list level button for author</a:t>
            </a:r>
          </a:p>
          <a:p>
            <a:pPr lvl="1"/>
            <a:r>
              <a:rPr lang="en-US"/>
              <a:t>Second level</a:t>
            </a:r>
          </a:p>
        </p:txBody>
      </p:sp>
      <p:pic>
        <p:nvPicPr>
          <p:cNvPr id="4" name="Graphic 3">
            <a:extLst>
              <a:ext uri="{FF2B5EF4-FFF2-40B4-BE49-F238E27FC236}">
                <a16:creationId xmlns:a16="http://schemas.microsoft.com/office/drawing/2014/main" id="{2383B07B-AA53-7312-8F59-75091373750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58800" y="470153"/>
            <a:ext cx="1141200" cy="553818"/>
          </a:xfrm>
          <a:prstGeom prst="rect">
            <a:avLst/>
          </a:prstGeom>
        </p:spPr>
      </p:pic>
    </p:spTree>
    <p:extLst>
      <p:ext uri="{BB962C8B-B14F-4D97-AF65-F5344CB8AC3E}">
        <p14:creationId xmlns:p14="http://schemas.microsoft.com/office/powerpoint/2010/main" val="1751473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Full Page Phot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54B838-4397-8C2D-2C92-26B49E7B05FF}"/>
              </a:ext>
            </a:extLst>
          </p:cNvPr>
          <p:cNvSpPr/>
          <p:nvPr userDrawn="1"/>
        </p:nvSpPr>
        <p:spPr>
          <a:xfrm>
            <a:off x="0" y="0"/>
            <a:ext cx="12193200" cy="1576800"/>
          </a:xfrm>
          <a:prstGeom prst="rect">
            <a:avLst/>
          </a:prstGeom>
          <a:gradFill>
            <a:gsLst>
              <a:gs pos="0">
                <a:srgbClr val="000000">
                  <a:alpha val="50000"/>
                </a:srgbClr>
              </a:gs>
              <a:gs pos="50000">
                <a:srgbClr val="000000">
                  <a:alpha val="25000"/>
                </a:srgbClr>
              </a:gs>
              <a:gs pos="100000">
                <a:srgbClr val="00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 Placeholder 16">
            <a:extLst>
              <a:ext uri="{FF2B5EF4-FFF2-40B4-BE49-F238E27FC236}">
                <a16:creationId xmlns:a16="http://schemas.microsoft.com/office/drawing/2014/main" id="{0029CF24-025F-A198-3DD8-EAA04E49FC1F}"/>
              </a:ext>
            </a:extLst>
          </p:cNvPr>
          <p:cNvSpPr>
            <a:spLocks noGrp="1"/>
          </p:cNvSpPr>
          <p:nvPr>
            <p:ph type="body" sz="quarter" idx="10" hasCustomPrompt="1"/>
          </p:nvPr>
        </p:nvSpPr>
        <p:spPr>
          <a:xfrm>
            <a:off x="1" y="1036318"/>
            <a:ext cx="5507483" cy="4785360"/>
          </a:xfrm>
          <a:custGeom>
            <a:avLst/>
            <a:gdLst>
              <a:gd name="connsiteX0" fmla="*/ 0 w 5507483"/>
              <a:gd name="connsiteY0" fmla="*/ 0 h 4785360"/>
              <a:gd name="connsiteX1" fmla="*/ 3114803 w 5507483"/>
              <a:gd name="connsiteY1" fmla="*/ 0 h 4785360"/>
              <a:gd name="connsiteX2" fmla="*/ 5507483 w 5507483"/>
              <a:gd name="connsiteY2" fmla="*/ 2392680 h 4785360"/>
              <a:gd name="connsiteX3" fmla="*/ 3114803 w 5507483"/>
              <a:gd name="connsiteY3" fmla="*/ 4785360 h 4785360"/>
              <a:gd name="connsiteX4" fmla="*/ 0 w 5507483"/>
              <a:gd name="connsiteY4" fmla="*/ 4785360 h 478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483" h="4785360">
                <a:moveTo>
                  <a:pt x="0" y="0"/>
                </a:moveTo>
                <a:lnTo>
                  <a:pt x="3114803" y="0"/>
                </a:lnTo>
                <a:cubicBezTo>
                  <a:pt x="4435349" y="0"/>
                  <a:pt x="5507483" y="1072134"/>
                  <a:pt x="5507483" y="2392680"/>
                </a:cubicBezTo>
                <a:cubicBezTo>
                  <a:pt x="5507483" y="3713226"/>
                  <a:pt x="4435349" y="4785360"/>
                  <a:pt x="3114803" y="4785360"/>
                </a:cubicBezTo>
                <a:lnTo>
                  <a:pt x="0" y="4785360"/>
                </a:lnTo>
                <a:close/>
              </a:path>
            </a:pathLst>
          </a:custGeom>
          <a:solidFill>
            <a:schemeClr val="bg1"/>
          </a:solidFill>
        </p:spPr>
        <p:txBody>
          <a:bodyPr wrap="square" lIns="846000" tIns="1206000" rIns="1260000" bIns="720000">
            <a:noAutofit/>
          </a:bodyPr>
          <a:lstStyle>
            <a:lvl1pPr>
              <a:lnSpc>
                <a:spcPct val="100000"/>
              </a:lnSpc>
              <a:defRPr sz="2600" b="1" spc="-60" baseline="0">
                <a:solidFill>
                  <a:schemeClr val="accent1"/>
                </a:solidFill>
              </a:defRPr>
            </a:lvl1pPr>
            <a:lvl2pPr>
              <a:lnSpc>
                <a:spcPct val="100000"/>
              </a:lnSpc>
              <a:spcBef>
                <a:spcPts val="2600"/>
              </a:spcBef>
              <a:defRPr b="0" spc="0" baseline="0">
                <a:solidFill>
                  <a:schemeClr val="accent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a:t>Insert quote text here. Click increase indent list level button for author  </a:t>
            </a:r>
          </a:p>
          <a:p>
            <a:pPr lvl="1"/>
            <a:r>
              <a:rPr lang="en-US"/>
              <a:t>Second level</a:t>
            </a:r>
          </a:p>
        </p:txBody>
      </p:sp>
      <p:pic>
        <p:nvPicPr>
          <p:cNvPr id="3" name="Graphic 2">
            <a:extLst>
              <a:ext uri="{FF2B5EF4-FFF2-40B4-BE49-F238E27FC236}">
                <a16:creationId xmlns:a16="http://schemas.microsoft.com/office/drawing/2014/main" id="{3D7E2C7B-9AA6-207F-63C4-53C68D39060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58800" y="470153"/>
            <a:ext cx="1141200" cy="553818"/>
          </a:xfrm>
          <a:prstGeom prst="rect">
            <a:avLst/>
          </a:prstGeom>
        </p:spPr>
      </p:pic>
    </p:spTree>
    <p:extLst>
      <p:ext uri="{BB962C8B-B14F-4D97-AF65-F5344CB8AC3E}">
        <p14:creationId xmlns:p14="http://schemas.microsoft.com/office/powerpoint/2010/main" val="35105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eature Photo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F5D3-7165-8F55-F7C3-FAB8EB6BCA86}"/>
              </a:ext>
            </a:extLst>
          </p:cNvPr>
          <p:cNvSpPr>
            <a:spLocks noGrp="1"/>
          </p:cNvSpPr>
          <p:nvPr>
            <p:ph type="ctrTitle"/>
          </p:nvPr>
        </p:nvSpPr>
        <p:spPr>
          <a:xfrm>
            <a:off x="702000" y="1836000"/>
            <a:ext cx="4293626" cy="1440000"/>
          </a:xfrm>
        </p:spPr>
        <p:txBody>
          <a:bodyPr anchor="b"/>
          <a:lstStyle>
            <a:lvl1pPr algn="l">
              <a:lnSpc>
                <a:spcPts val="4320"/>
              </a:lnSpc>
              <a:defRPr sz="3600" spc="-100" baseline="0">
                <a:solidFill>
                  <a:schemeClr val="accent1"/>
                </a:solidFill>
              </a:defRPr>
            </a:lvl1pPr>
          </a:lstStyle>
          <a:p>
            <a:r>
              <a:rPr lang="en-US"/>
              <a:t>Click to edit Master title style</a:t>
            </a:r>
            <a:endParaRPr lang="en-AU"/>
          </a:p>
        </p:txBody>
      </p:sp>
      <p:sp>
        <p:nvSpPr>
          <p:cNvPr id="21" name="Picture Placeholder 20">
            <a:extLst>
              <a:ext uri="{FF2B5EF4-FFF2-40B4-BE49-F238E27FC236}">
                <a16:creationId xmlns:a16="http://schemas.microsoft.com/office/drawing/2014/main" id="{99F3418B-14CE-3A9A-7AB4-C65EEDAC005C}"/>
              </a:ext>
            </a:extLst>
          </p:cNvPr>
          <p:cNvSpPr>
            <a:spLocks noGrp="1"/>
          </p:cNvSpPr>
          <p:nvPr>
            <p:ph type="pic" sz="quarter" idx="10" hasCustomPrompt="1"/>
          </p:nvPr>
        </p:nvSpPr>
        <p:spPr>
          <a:xfrm>
            <a:off x="5546036" y="477078"/>
            <a:ext cx="6645966" cy="5893905"/>
          </a:xfrm>
          <a:custGeom>
            <a:avLst/>
            <a:gdLst>
              <a:gd name="connsiteX0" fmla="*/ 2877312 w 6149467"/>
              <a:gd name="connsiteY0" fmla="*/ 0 h 5754624"/>
              <a:gd name="connsiteX1" fmla="*/ 6149467 w 6149467"/>
              <a:gd name="connsiteY1" fmla="*/ 0 h 5754624"/>
              <a:gd name="connsiteX2" fmla="*/ 6149467 w 6149467"/>
              <a:gd name="connsiteY2" fmla="*/ 5754624 h 5754624"/>
              <a:gd name="connsiteX3" fmla="*/ 2877312 w 6149467"/>
              <a:gd name="connsiteY3" fmla="*/ 5754624 h 5754624"/>
              <a:gd name="connsiteX4" fmla="*/ 0 w 6149467"/>
              <a:gd name="connsiteY4" fmla="*/ 2877312 h 5754624"/>
              <a:gd name="connsiteX5" fmla="*/ 2877312 w 6149467"/>
              <a:gd name="connsiteY5" fmla="*/ 0 h 575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9467" h="5754624">
                <a:moveTo>
                  <a:pt x="2877312" y="0"/>
                </a:moveTo>
                <a:lnTo>
                  <a:pt x="6149467" y="0"/>
                </a:lnTo>
                <a:lnTo>
                  <a:pt x="6149467" y="5754624"/>
                </a:lnTo>
                <a:lnTo>
                  <a:pt x="2877312" y="5754624"/>
                </a:lnTo>
                <a:cubicBezTo>
                  <a:pt x="1289304" y="5754624"/>
                  <a:pt x="0" y="4465320"/>
                  <a:pt x="0" y="2877312"/>
                </a:cubicBezTo>
                <a:cubicBezTo>
                  <a:pt x="0" y="1289304"/>
                  <a:pt x="1289304" y="0"/>
                  <a:pt x="2877312" y="0"/>
                </a:cubicBezTo>
                <a:close/>
              </a:path>
            </a:pathLst>
          </a:custGeom>
          <a:solidFill>
            <a:schemeClr val="bg2"/>
          </a:solidFill>
        </p:spPr>
        <p:txBody>
          <a:bodyPr wrap="square" lIns="1080000" tIns="1584000" rIns="612000">
            <a:noAutofit/>
          </a:bodyPr>
          <a:lstStyle>
            <a:lvl1pPr algn="just">
              <a:defRPr sz="1200"/>
            </a:lvl1pPr>
          </a:lstStyle>
          <a:p>
            <a:r>
              <a:rPr lang="en-US"/>
              <a:t>Click icon to add image or click on the picture placeholder and select Insert &gt; Picture for online images.  Click Format &gt; Crop &gt; Fill to resize/move the image inside the placeholder or to reset the image. If resizing the image, remember to hold your finger on the Shift key and drag a corner picture handle (this will keep the aspect ratio of the image locked).</a:t>
            </a:r>
            <a:endParaRPr lang="en-AU"/>
          </a:p>
        </p:txBody>
      </p:sp>
      <p:sp>
        <p:nvSpPr>
          <p:cNvPr id="18" name="Freeform: Shape 17">
            <a:extLst>
              <a:ext uri="{FF2B5EF4-FFF2-40B4-BE49-F238E27FC236}">
                <a16:creationId xmlns:a16="http://schemas.microsoft.com/office/drawing/2014/main" id="{734C150B-4967-3BEB-7C72-7D8E521A65D7}"/>
              </a:ext>
            </a:extLst>
          </p:cNvPr>
          <p:cNvSpPr/>
          <p:nvPr/>
        </p:nvSpPr>
        <p:spPr>
          <a:xfrm>
            <a:off x="2587507" y="5677515"/>
            <a:ext cx="185511" cy="218758"/>
          </a:xfrm>
          <a:custGeom>
            <a:avLst/>
            <a:gdLst>
              <a:gd name="connsiteX0" fmla="*/ 182333 w 185511"/>
              <a:gd name="connsiteY0" fmla="*/ 96918 h 218758"/>
              <a:gd name="connsiteX1" fmla="*/ 9597 w 185511"/>
              <a:gd name="connsiteY1" fmla="*/ 812 h 218758"/>
              <a:gd name="connsiteX2" fmla="*/ 177 w 185511"/>
              <a:gd name="connsiteY2" fmla="*/ 7940 h 218758"/>
              <a:gd name="connsiteX3" fmla="*/ 46130 w 185511"/>
              <a:gd name="connsiteY3" fmla="*/ 200153 h 218758"/>
              <a:gd name="connsiteX4" fmla="*/ 57459 w 185511"/>
              <a:gd name="connsiteY4" fmla="*/ 202571 h 218758"/>
              <a:gd name="connsiteX5" fmla="*/ 88645 w 185511"/>
              <a:gd name="connsiteY5" fmla="*/ 161838 h 218758"/>
              <a:gd name="connsiteX6" fmla="*/ 98829 w 185511"/>
              <a:gd name="connsiteY6" fmla="*/ 161838 h 218758"/>
              <a:gd name="connsiteX7" fmla="*/ 140072 w 185511"/>
              <a:gd name="connsiteY7" fmla="*/ 216192 h 218758"/>
              <a:gd name="connsiteX8" fmla="*/ 149109 w 185511"/>
              <a:gd name="connsiteY8" fmla="*/ 217465 h 218758"/>
              <a:gd name="connsiteX9" fmla="*/ 171004 w 185511"/>
              <a:gd name="connsiteY9" fmla="*/ 200789 h 218758"/>
              <a:gd name="connsiteX10" fmla="*/ 172277 w 185511"/>
              <a:gd name="connsiteY10" fmla="*/ 191751 h 218758"/>
              <a:gd name="connsiteX11" fmla="*/ 131034 w 185511"/>
              <a:gd name="connsiteY11" fmla="*/ 137397 h 218758"/>
              <a:gd name="connsiteX12" fmla="*/ 133834 w 185511"/>
              <a:gd name="connsiteY12" fmla="*/ 127469 h 218758"/>
              <a:gd name="connsiteX13" fmla="*/ 181442 w 185511"/>
              <a:gd name="connsiteY13" fmla="*/ 108375 h 218758"/>
              <a:gd name="connsiteX14" fmla="*/ 182206 w 185511"/>
              <a:gd name="connsiteY14" fmla="*/ 96791 h 21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511" h="218758">
                <a:moveTo>
                  <a:pt x="182333" y="96918"/>
                </a:moveTo>
                <a:lnTo>
                  <a:pt x="9597" y="812"/>
                </a:lnTo>
                <a:cubicBezTo>
                  <a:pt x="4759" y="-1861"/>
                  <a:pt x="-1096" y="2467"/>
                  <a:pt x="177" y="7940"/>
                </a:cubicBezTo>
                <a:lnTo>
                  <a:pt x="46130" y="200153"/>
                </a:lnTo>
                <a:cubicBezTo>
                  <a:pt x="47403" y="205372"/>
                  <a:pt x="54149" y="206899"/>
                  <a:pt x="57459" y="202571"/>
                </a:cubicBezTo>
                <a:lnTo>
                  <a:pt x="88645" y="161838"/>
                </a:lnTo>
                <a:cubicBezTo>
                  <a:pt x="91191" y="158401"/>
                  <a:pt x="96283" y="158528"/>
                  <a:pt x="98829" y="161838"/>
                </a:cubicBezTo>
                <a:lnTo>
                  <a:pt x="140072" y="216192"/>
                </a:lnTo>
                <a:cubicBezTo>
                  <a:pt x="142236" y="218992"/>
                  <a:pt x="146309" y="219629"/>
                  <a:pt x="149109" y="217465"/>
                </a:cubicBezTo>
                <a:lnTo>
                  <a:pt x="171004" y="200789"/>
                </a:lnTo>
                <a:cubicBezTo>
                  <a:pt x="173804" y="198625"/>
                  <a:pt x="174441" y="194552"/>
                  <a:pt x="172277" y="191751"/>
                </a:cubicBezTo>
                <a:lnTo>
                  <a:pt x="131034" y="137397"/>
                </a:lnTo>
                <a:cubicBezTo>
                  <a:pt x="128488" y="133960"/>
                  <a:pt x="129888" y="129123"/>
                  <a:pt x="133834" y="127469"/>
                </a:cubicBezTo>
                <a:lnTo>
                  <a:pt x="181442" y="108375"/>
                </a:lnTo>
                <a:cubicBezTo>
                  <a:pt x="186533" y="106338"/>
                  <a:pt x="186915" y="99464"/>
                  <a:pt x="182206" y="96791"/>
                </a:cubicBezTo>
                <a:close/>
              </a:path>
            </a:pathLst>
          </a:custGeom>
          <a:noFill/>
          <a:ln w="12429" cap="flat">
            <a:solidFill>
              <a:srgbClr val="000000"/>
            </a:solidFill>
            <a:prstDash val="solid"/>
            <a:miter/>
          </a:ln>
        </p:spPr>
        <p:txBody>
          <a:bodyPr rtlCol="0" anchor="ctr"/>
          <a:lstStyle/>
          <a:p>
            <a:endParaRPr lang="en-AU"/>
          </a:p>
        </p:txBody>
      </p:sp>
      <p:sp>
        <p:nvSpPr>
          <p:cNvPr id="7" name="Text Placeholder 6">
            <a:extLst>
              <a:ext uri="{FF2B5EF4-FFF2-40B4-BE49-F238E27FC236}">
                <a16:creationId xmlns:a16="http://schemas.microsoft.com/office/drawing/2014/main" id="{9B03CEE6-8B49-056A-FC84-CE50003D5961}"/>
              </a:ext>
            </a:extLst>
          </p:cNvPr>
          <p:cNvSpPr>
            <a:spLocks noGrp="1"/>
          </p:cNvSpPr>
          <p:nvPr>
            <p:ph type="body" sz="quarter" idx="12" hasCustomPrompt="1"/>
          </p:nvPr>
        </p:nvSpPr>
        <p:spPr>
          <a:xfrm>
            <a:off x="702000" y="3545725"/>
            <a:ext cx="3780050" cy="1620000"/>
          </a:xfrm>
        </p:spPr>
        <p:txBody>
          <a:bodyPr/>
          <a:lstStyle>
            <a:lvl1pPr>
              <a:lnSpc>
                <a:spcPts val="2000"/>
              </a:lnSpc>
              <a:defRPr spc="-20" baseline="0"/>
            </a:lvl1pPr>
          </a:lstStyle>
          <a:p>
            <a:pPr lvl="0"/>
            <a:r>
              <a:rPr lang="en-US"/>
              <a:t>Click here to insert text.</a:t>
            </a:r>
          </a:p>
        </p:txBody>
      </p:sp>
      <p:sp>
        <p:nvSpPr>
          <p:cNvPr id="6" name="Text Placeholder 4">
            <a:extLst>
              <a:ext uri="{FF2B5EF4-FFF2-40B4-BE49-F238E27FC236}">
                <a16:creationId xmlns:a16="http://schemas.microsoft.com/office/drawing/2014/main" id="{43F8F665-E68A-AB54-6D3A-5D3877444227}"/>
              </a:ext>
            </a:extLst>
          </p:cNvPr>
          <p:cNvSpPr>
            <a:spLocks noGrp="1"/>
          </p:cNvSpPr>
          <p:nvPr>
            <p:ph type="body" sz="quarter" idx="16" hasCustomPrompt="1"/>
          </p:nvPr>
        </p:nvSpPr>
        <p:spPr>
          <a:xfrm>
            <a:off x="742131" y="5498476"/>
            <a:ext cx="2304000" cy="612000"/>
          </a:xfrm>
          <a:prstGeom prst="roundRect">
            <a:avLst>
              <a:gd name="adj" fmla="val 50000"/>
            </a:avLst>
          </a:prstGeom>
          <a:solidFill>
            <a:srgbClr val="FBB040"/>
          </a:solidFill>
          <a:ln>
            <a:noFill/>
          </a:ln>
        </p:spPr>
        <p:txBody>
          <a:bodyPr lIns="162000" rIns="162000" anchor="ctr"/>
          <a:lstStyle>
            <a:lvl1pPr>
              <a:spcBef>
                <a:spcPts val="0"/>
              </a:spcBef>
              <a:spcAft>
                <a:spcPts val="0"/>
              </a:spcAft>
              <a:defRPr sz="1000" spc="0" baseline="0"/>
            </a:lvl1pPr>
            <a:lvl2pPr>
              <a:spcBef>
                <a:spcPts val="0"/>
              </a:spcBef>
              <a:spcAft>
                <a:spcPts val="0"/>
              </a:spcAft>
              <a:defRPr sz="1000" b="1">
                <a:solidFill>
                  <a:schemeClr val="tx1"/>
                </a:solidFill>
              </a:defRPr>
            </a:lvl2pPr>
          </a:lstStyle>
          <a:p>
            <a:pPr lvl="0"/>
            <a:r>
              <a:rPr lang="en-US"/>
              <a:t>Insert text here. Click Increase List Level button for bolded text.</a:t>
            </a:r>
          </a:p>
          <a:p>
            <a:pPr lvl="1"/>
            <a:r>
              <a:rPr lang="en-US"/>
              <a:t>Second level</a:t>
            </a:r>
          </a:p>
        </p:txBody>
      </p:sp>
    </p:spTree>
    <p:extLst>
      <p:ext uri="{BB962C8B-B14F-4D97-AF65-F5344CB8AC3E}">
        <p14:creationId xmlns:p14="http://schemas.microsoft.com/office/powerpoint/2010/main" val="631093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Left, Image Right">
    <p:bg>
      <p:bgPr>
        <a:solidFill>
          <a:schemeClr val="accent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DF9448-CAFE-8274-0060-27172E0D0B1A}"/>
              </a:ext>
            </a:extLst>
          </p:cNvPr>
          <p:cNvSpPr>
            <a:spLocks noGrp="1"/>
          </p:cNvSpPr>
          <p:nvPr>
            <p:ph type="title"/>
          </p:nvPr>
        </p:nvSpPr>
        <p:spPr>
          <a:xfrm>
            <a:off x="666000" y="900000"/>
            <a:ext cx="4518000" cy="1080000"/>
          </a:xfrm>
        </p:spPr>
        <p:txBody>
          <a:bodyPr/>
          <a:lstStyle>
            <a:lvl1pPr>
              <a:defRPr>
                <a:solidFill>
                  <a:schemeClr val="bg1"/>
                </a:solidFill>
              </a:defRPr>
            </a:lvl1pPr>
          </a:lstStyle>
          <a:p>
            <a:r>
              <a:rPr lang="en-US"/>
              <a:t>Click to edit Master title style</a:t>
            </a:r>
            <a:endParaRPr lang="en-AU"/>
          </a:p>
        </p:txBody>
      </p:sp>
      <p:sp>
        <p:nvSpPr>
          <p:cNvPr id="10" name="Picture Placeholder 9">
            <a:extLst>
              <a:ext uri="{FF2B5EF4-FFF2-40B4-BE49-F238E27FC236}">
                <a16:creationId xmlns:a16="http://schemas.microsoft.com/office/drawing/2014/main" id="{78A478FD-531C-5838-872D-1BF496FD266B}"/>
              </a:ext>
            </a:extLst>
          </p:cNvPr>
          <p:cNvSpPr>
            <a:spLocks noGrp="1"/>
          </p:cNvSpPr>
          <p:nvPr>
            <p:ph type="pic" sz="quarter" idx="10" hasCustomPrompt="1"/>
          </p:nvPr>
        </p:nvSpPr>
        <p:spPr>
          <a:xfrm>
            <a:off x="6096000" y="0"/>
            <a:ext cx="6096000" cy="6858000"/>
          </a:xfrm>
          <a:solidFill>
            <a:schemeClr val="bg2"/>
          </a:solidFill>
        </p:spPr>
        <p:txBody>
          <a:bodyPr lIns="540000" tIns="1296000" rIns="540000"/>
          <a:lstStyle>
            <a:lvl1pPr algn="just">
              <a:defRPr sz="1200"/>
            </a:lvl1pPr>
          </a:lstStyle>
          <a:p>
            <a:r>
              <a:rPr lang="en-US"/>
              <a:t>Click icon to add image or click on the picture placeholder and select Insert &gt; Picture for online images.  Click Format &gt; Crop &gt; Fill to resize/move the image inside the placeholder or to reset the image. If resizing the image, remember to hold your finger on the Shift key and drag a corner picture handle (this will keep the aspect ratio of the image locked). Once you’ve inserted your image, right-click on the image and select Send to Back to send it behind the Quit logo top right.</a:t>
            </a:r>
            <a:endParaRPr lang="en-AU"/>
          </a:p>
        </p:txBody>
      </p:sp>
      <p:sp>
        <p:nvSpPr>
          <p:cNvPr id="12" name="Text Placeholder 11">
            <a:extLst>
              <a:ext uri="{FF2B5EF4-FFF2-40B4-BE49-F238E27FC236}">
                <a16:creationId xmlns:a16="http://schemas.microsoft.com/office/drawing/2014/main" id="{5C875CB9-03EC-640D-6D7F-49A809408C06}"/>
              </a:ext>
            </a:extLst>
          </p:cNvPr>
          <p:cNvSpPr>
            <a:spLocks noGrp="1"/>
          </p:cNvSpPr>
          <p:nvPr>
            <p:ph type="body" sz="quarter" idx="11" hasCustomPrompt="1"/>
          </p:nvPr>
        </p:nvSpPr>
        <p:spPr>
          <a:xfrm>
            <a:off x="684000" y="2160000"/>
            <a:ext cx="4500000" cy="3727450"/>
          </a:xfrm>
        </p:spPr>
        <p:txBody>
          <a:bodyPr/>
          <a:lstStyle>
            <a:lvl1pPr>
              <a:defRPr>
                <a:solidFill>
                  <a:schemeClr val="bg1"/>
                </a:solidFill>
              </a:defRPr>
            </a:lvl1pPr>
            <a:lvl2pPr>
              <a:spcAft>
                <a:spcPts val="0"/>
              </a:spcAft>
              <a:defRPr>
                <a:solidFill>
                  <a:srgbClr val="31B995"/>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here to insert text. Click the Increase List Level button for styles. Level 1 body text, level 2 subheading, level 3-5 bullets. Click the Decrease List Level button to move backwards through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16">
            <a:extLst>
              <a:ext uri="{FF2B5EF4-FFF2-40B4-BE49-F238E27FC236}">
                <a16:creationId xmlns:a16="http://schemas.microsoft.com/office/drawing/2014/main" id="{25C54D88-6740-ECCF-92AB-2581AF521AF3}"/>
              </a:ext>
            </a:extLst>
          </p:cNvPr>
          <p:cNvSpPr>
            <a:spLocks noGrp="1"/>
          </p:cNvSpPr>
          <p:nvPr>
            <p:ph type="body" sz="quarter" idx="12" hasCustomPrompt="1"/>
          </p:nvPr>
        </p:nvSpPr>
        <p:spPr>
          <a:xfrm>
            <a:off x="10558800" y="471600"/>
            <a:ext cx="1139954" cy="547200"/>
          </a:xfrm>
          <a:blipFill>
            <a:blip r:embed="rId2"/>
            <a:stretch>
              <a:fillRect/>
            </a:stretch>
          </a:blipFill>
        </p:spPr>
        <p:txBody>
          <a:bodyPr/>
          <a:lstStyle>
            <a:lvl1pPr>
              <a:defRPr/>
            </a:lvl1pPr>
          </a:lstStyle>
          <a:p>
            <a:pPr lvl="0"/>
            <a:r>
              <a:rPr lang="en-AU"/>
              <a:t> </a:t>
            </a:r>
          </a:p>
        </p:txBody>
      </p:sp>
    </p:spTree>
    <p:extLst>
      <p:ext uri="{BB962C8B-B14F-4D97-AF65-F5344CB8AC3E}">
        <p14:creationId xmlns:p14="http://schemas.microsoft.com/office/powerpoint/2010/main" val="399193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11.sv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4AFFD-DD80-C220-700D-0C2E610CB6E0}"/>
              </a:ext>
            </a:extLst>
          </p:cNvPr>
          <p:cNvSpPr>
            <a:spLocks noGrp="1"/>
          </p:cNvSpPr>
          <p:nvPr>
            <p:ph type="title"/>
          </p:nvPr>
        </p:nvSpPr>
        <p:spPr>
          <a:xfrm>
            <a:off x="684000" y="666000"/>
            <a:ext cx="9180000" cy="1008000"/>
          </a:xfrm>
          <a:prstGeom prst="rect">
            <a:avLst/>
          </a:prstGeom>
        </p:spPr>
        <p:txBody>
          <a:bodyPr vert="horz" lIns="36000" tIns="36000" rIns="36000" bIns="3600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1CCEFB0-92FA-1424-B604-894C49FDDA4B}"/>
              </a:ext>
            </a:extLst>
          </p:cNvPr>
          <p:cNvSpPr>
            <a:spLocks noGrp="1"/>
          </p:cNvSpPr>
          <p:nvPr>
            <p:ph type="body" idx="1"/>
          </p:nvPr>
        </p:nvSpPr>
        <p:spPr>
          <a:xfrm>
            <a:off x="720000" y="1764000"/>
            <a:ext cx="10980000" cy="4176000"/>
          </a:xfrm>
          <a:prstGeom prst="rect">
            <a:avLst/>
          </a:prstGeom>
        </p:spPr>
        <p:txBody>
          <a:bodyPr vert="horz" lIns="36000" tIns="36000" rIns="36000" bIns="360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1582220-2DB9-ABCD-72C2-EE577B76CF4B}"/>
              </a:ext>
            </a:extLst>
          </p:cNvPr>
          <p:cNvSpPr>
            <a:spLocks noGrp="1"/>
          </p:cNvSpPr>
          <p:nvPr>
            <p:ph type="dt" sz="half" idx="2"/>
          </p:nvPr>
        </p:nvSpPr>
        <p:spPr>
          <a:xfrm>
            <a:off x="684000" y="6210000"/>
            <a:ext cx="1800000" cy="288000"/>
          </a:xfrm>
          <a:prstGeom prst="rect">
            <a:avLst/>
          </a:prstGeom>
        </p:spPr>
        <p:txBody>
          <a:bodyPr vert="horz" lIns="36000" tIns="36000" rIns="36000" bIns="36000" rtlCol="0" anchor="ctr">
            <a:noAutofit/>
          </a:bodyPr>
          <a:lstStyle>
            <a:lvl1pPr algn="l">
              <a:defRPr sz="800">
                <a:solidFill>
                  <a:schemeClr val="tx1"/>
                </a:solidFill>
              </a:defRPr>
            </a:lvl1pPr>
          </a:lstStyle>
          <a:p>
            <a:fld id="{6E8CC656-3835-4F60-BAF5-29659CD1D38E}" type="datetime1">
              <a:rPr lang="en-AU" smtClean="0"/>
              <a:t>23/09/2024</a:t>
            </a:fld>
            <a:endParaRPr lang="en-AU"/>
          </a:p>
        </p:txBody>
      </p:sp>
      <p:sp>
        <p:nvSpPr>
          <p:cNvPr id="5" name="Footer Placeholder 4">
            <a:extLst>
              <a:ext uri="{FF2B5EF4-FFF2-40B4-BE49-F238E27FC236}">
                <a16:creationId xmlns:a16="http://schemas.microsoft.com/office/drawing/2014/main" id="{D9CB2DCF-8574-3D79-10EA-46D829E0D3C2}"/>
              </a:ext>
            </a:extLst>
          </p:cNvPr>
          <p:cNvSpPr>
            <a:spLocks noGrp="1"/>
          </p:cNvSpPr>
          <p:nvPr>
            <p:ph type="ftr" sz="quarter" idx="3"/>
          </p:nvPr>
        </p:nvSpPr>
        <p:spPr>
          <a:xfrm>
            <a:off x="4032000" y="6210000"/>
            <a:ext cx="4320000" cy="288000"/>
          </a:xfrm>
          <a:prstGeom prst="rect">
            <a:avLst/>
          </a:prstGeom>
        </p:spPr>
        <p:txBody>
          <a:bodyPr vert="horz" lIns="36000" tIns="36000" rIns="36000" bIns="36000" rtlCol="0" anchor="ctr">
            <a:noAutofit/>
          </a:bodyPr>
          <a:lstStyle>
            <a:lvl1pPr algn="ctr">
              <a:defRPr sz="800">
                <a:solidFill>
                  <a:schemeClr val="tx1"/>
                </a:solidFill>
              </a:defRPr>
            </a:lvl1pPr>
          </a:lstStyle>
          <a:p>
            <a:endParaRPr lang="en-AU"/>
          </a:p>
        </p:txBody>
      </p:sp>
      <p:sp>
        <p:nvSpPr>
          <p:cNvPr id="6" name="Slide Number Placeholder 5">
            <a:extLst>
              <a:ext uri="{FF2B5EF4-FFF2-40B4-BE49-F238E27FC236}">
                <a16:creationId xmlns:a16="http://schemas.microsoft.com/office/drawing/2014/main" id="{281B5960-55B9-327F-DAEF-F9C534EE7904}"/>
              </a:ext>
            </a:extLst>
          </p:cNvPr>
          <p:cNvSpPr>
            <a:spLocks noGrp="1"/>
          </p:cNvSpPr>
          <p:nvPr>
            <p:ph type="sldNum" sz="quarter" idx="4"/>
          </p:nvPr>
        </p:nvSpPr>
        <p:spPr>
          <a:xfrm>
            <a:off x="9900000" y="6210000"/>
            <a:ext cx="1800000" cy="288000"/>
          </a:xfrm>
          <a:prstGeom prst="rect">
            <a:avLst/>
          </a:prstGeom>
        </p:spPr>
        <p:txBody>
          <a:bodyPr vert="horz" lIns="36000" tIns="36000" rIns="36000" bIns="36000" rtlCol="0" anchor="ctr">
            <a:noAutofit/>
          </a:bodyPr>
          <a:lstStyle>
            <a:lvl1pPr algn="r">
              <a:defRPr sz="800">
                <a:solidFill>
                  <a:schemeClr val="tx1"/>
                </a:solidFill>
              </a:defRPr>
            </a:lvl1pPr>
          </a:lstStyle>
          <a:p>
            <a:fld id="{CC0134D6-B4DA-48FE-93A1-590347F05470}" type="slidenum">
              <a:rPr lang="en-AU" smtClean="0"/>
              <a:pPr/>
              <a:t>‹#›</a:t>
            </a:fld>
            <a:endParaRPr lang="en-AU"/>
          </a:p>
        </p:txBody>
      </p:sp>
      <p:pic>
        <p:nvPicPr>
          <p:cNvPr id="8" name="Graphic 7">
            <a:extLst>
              <a:ext uri="{FF2B5EF4-FFF2-40B4-BE49-F238E27FC236}">
                <a16:creationId xmlns:a16="http://schemas.microsoft.com/office/drawing/2014/main" id="{A49B14B5-62D3-1DB8-59D1-D8796524647C}"/>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10558800" y="470153"/>
            <a:ext cx="1141200" cy="545240"/>
          </a:xfrm>
          <a:prstGeom prst="rect">
            <a:avLst/>
          </a:prstGeom>
        </p:spPr>
      </p:pic>
    </p:spTree>
    <p:extLst>
      <p:ext uri="{BB962C8B-B14F-4D97-AF65-F5344CB8AC3E}">
        <p14:creationId xmlns:p14="http://schemas.microsoft.com/office/powerpoint/2010/main" val="3540778512"/>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0" r:id="rId3"/>
    <p:sldLayoutId id="2147483671" r:id="rId4"/>
    <p:sldLayoutId id="2147483651" r:id="rId5"/>
    <p:sldLayoutId id="2147483664" r:id="rId6"/>
    <p:sldLayoutId id="2147483663" r:id="rId7"/>
    <p:sldLayoutId id="2147483666" r:id="rId8"/>
    <p:sldLayoutId id="2147483668" r:id="rId9"/>
    <p:sldLayoutId id="2147483650" r:id="rId10"/>
    <p:sldLayoutId id="2147483661" r:id="rId11"/>
    <p:sldLayoutId id="2147483653" r:id="rId12"/>
    <p:sldLayoutId id="2147483652" r:id="rId13"/>
    <p:sldLayoutId id="2147483673" r:id="rId14"/>
    <p:sldLayoutId id="2147483675" r:id="rId15"/>
    <p:sldLayoutId id="2147483677" r:id="rId16"/>
    <p:sldLayoutId id="2147483662" r:id="rId17"/>
    <p:sldLayoutId id="2147483665" r:id="rId18"/>
    <p:sldLayoutId id="2147483654" r:id="rId19"/>
    <p:sldLayoutId id="2147483655" r:id="rId20"/>
    <p:sldLayoutId id="2147483676" r:id="rId21"/>
    <p:sldLayoutId id="2147483678" r:id="rId22"/>
    <p:sldLayoutId id="2147483672" r:id="rId23"/>
    <p:sldLayoutId id="2147483679" r:id="rId24"/>
    <p:sldLayoutId id="2147483674" r:id="rId25"/>
  </p:sldLayoutIdLst>
  <p:hf hdr="0" ftr="0" dt="0"/>
  <p:txStyles>
    <p:titleStyle>
      <a:lvl1pPr algn="l" defTabSz="914400" rtl="0" eaLnBrk="1" latinLnBrk="0" hangingPunct="1">
        <a:lnSpc>
          <a:spcPts val="3840"/>
        </a:lnSpc>
        <a:spcBef>
          <a:spcPct val="0"/>
        </a:spcBef>
        <a:buNone/>
        <a:defRPr sz="3200" b="1" kern="1200" spc="-60" baseline="0">
          <a:solidFill>
            <a:schemeClr val="accent2"/>
          </a:solidFill>
          <a:latin typeface="+mj-lt"/>
          <a:ea typeface="+mj-ea"/>
          <a:cs typeface="+mj-cs"/>
        </a:defRPr>
      </a:lvl1pPr>
    </p:titleStyle>
    <p:bodyStyle>
      <a:lvl1pPr marL="0" indent="0" algn="l" defTabSz="914400" rtl="0" eaLnBrk="1" latinLnBrk="0" hangingPunct="1">
        <a:lnSpc>
          <a:spcPct val="125000"/>
        </a:lnSpc>
        <a:spcBef>
          <a:spcPts val="800"/>
        </a:spcBef>
        <a:buFont typeface="Arial" panose="020B0604020202020204" pitchFamily="34" charset="0"/>
        <a:buNone/>
        <a:defRPr sz="1400" kern="1200" spc="-10" baseline="0">
          <a:solidFill>
            <a:schemeClr val="tx1"/>
          </a:solidFill>
          <a:latin typeface="+mn-lt"/>
          <a:ea typeface="+mn-ea"/>
          <a:cs typeface="+mn-cs"/>
        </a:defRPr>
      </a:lvl1pPr>
      <a:lvl2pPr marL="0" indent="0" algn="l" defTabSz="914400" rtl="0" eaLnBrk="1" latinLnBrk="0" hangingPunct="1">
        <a:lnSpc>
          <a:spcPct val="125000"/>
        </a:lnSpc>
        <a:spcBef>
          <a:spcPts val="500"/>
        </a:spcBef>
        <a:spcAft>
          <a:spcPts val="0"/>
        </a:spcAft>
        <a:buFont typeface="Arial" panose="020B0604020202020204" pitchFamily="34" charset="0"/>
        <a:buNone/>
        <a:defRPr sz="1400" b="1" kern="1200" spc="0" baseline="0">
          <a:solidFill>
            <a:schemeClr val="accent3"/>
          </a:solidFill>
          <a:latin typeface="+mn-lt"/>
          <a:ea typeface="+mn-ea"/>
          <a:cs typeface="+mn-cs"/>
        </a:defRPr>
      </a:lvl2pPr>
      <a:lvl3pPr marL="18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3pPr>
      <a:lvl4pPr marL="36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4pPr>
      <a:lvl5pPr marL="540000" indent="-180000" algn="l" defTabSz="914400" rtl="0" eaLnBrk="1" latinLnBrk="0" hangingPunct="1">
        <a:lnSpc>
          <a:spcPct val="125000"/>
        </a:lnSpc>
        <a:spcBef>
          <a:spcPts val="500"/>
        </a:spcBef>
        <a:buFont typeface="Arial" panose="020B0604020202020204" pitchFamily="34" charset="0"/>
        <a:buChar char="&gt;"/>
        <a:defRPr sz="1400" kern="1200" spc="-10" baseline="0">
          <a:solidFill>
            <a:schemeClr val="tx1"/>
          </a:solidFill>
          <a:latin typeface="+mn-lt"/>
          <a:ea typeface="+mn-ea"/>
          <a:cs typeface="+mn-cs"/>
        </a:defRPr>
      </a:lvl5pPr>
      <a:lvl6pPr marL="72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6pPr>
      <a:lvl7pPr marL="90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7pPr>
      <a:lvl8pPr marL="108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8pPr>
      <a:lvl9pPr marL="126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9pPr>
    </p:bodyStyle>
    <p:otherStyle>
      <a:defPPr>
        <a:defRPr lang="en-US"/>
      </a:defPPr>
      <a:lvl1pPr marL="0" indent="0" algn="l" defTabSz="914400" rtl="0" eaLnBrk="1" latinLnBrk="0" hangingPunct="1">
        <a:defRPr sz="1100" kern="1200">
          <a:solidFill>
            <a:schemeClr val="tx1"/>
          </a:solidFill>
          <a:latin typeface="+mn-lt"/>
          <a:ea typeface="+mn-ea"/>
          <a:cs typeface="+mn-cs"/>
        </a:defRPr>
      </a:lvl1pPr>
      <a:lvl2pPr marL="0" indent="0" algn="l" defTabSz="914400" rtl="0" eaLnBrk="1" latinLnBrk="0" hangingPunct="1">
        <a:defRPr sz="1100" b="1" kern="1200">
          <a:solidFill>
            <a:schemeClr val="tx1"/>
          </a:solidFill>
          <a:latin typeface="+mn-lt"/>
          <a:ea typeface="+mn-ea"/>
          <a:cs typeface="+mn-cs"/>
        </a:defRPr>
      </a:lvl2pPr>
      <a:lvl3pPr marL="180000" indent="-180000" algn="l" defTabSz="914400" rtl="0" eaLnBrk="1" latinLnBrk="0" hangingPunct="1">
        <a:buFont typeface="Arial" panose="020B0604020202020204" pitchFamily="34" charset="0"/>
        <a:buChar char="•"/>
        <a:defRPr sz="1100" kern="1200">
          <a:solidFill>
            <a:schemeClr val="tx1"/>
          </a:solidFill>
          <a:latin typeface="+mn-lt"/>
          <a:ea typeface="+mn-ea"/>
          <a:cs typeface="+mn-cs"/>
        </a:defRPr>
      </a:lvl3pPr>
      <a:lvl4pPr marL="360000" indent="-180000" algn="l" defTabSz="914400" rtl="0" eaLnBrk="1" latinLnBrk="0" hangingPunct="1">
        <a:buFont typeface="Arial" panose="020B0604020202020204" pitchFamily="34" charset="0"/>
        <a:buChar char="–"/>
        <a:defRPr sz="1100" kern="1200">
          <a:solidFill>
            <a:schemeClr val="tx1"/>
          </a:solidFill>
          <a:latin typeface="+mn-lt"/>
          <a:ea typeface="+mn-ea"/>
          <a:cs typeface="+mn-cs"/>
        </a:defRPr>
      </a:lvl4pPr>
      <a:lvl5pPr marL="540000" indent="-180000" algn="l" defTabSz="914400" rtl="0" eaLnBrk="1" latinLnBrk="0" hangingPunct="1">
        <a:buFont typeface="Arial" panose="020B0604020202020204" pitchFamily="34" charset="0"/>
        <a:buChar char="&gt;"/>
        <a:defRPr sz="1100" kern="1200">
          <a:solidFill>
            <a:schemeClr val="tx1"/>
          </a:solidFill>
          <a:latin typeface="+mn-lt"/>
          <a:ea typeface="+mn-ea"/>
          <a:cs typeface="+mn-cs"/>
        </a:defRPr>
      </a:lvl5pPr>
      <a:lvl6pPr marL="720000" indent="-180000" algn="l" defTabSz="914400" rtl="0" eaLnBrk="1" latinLnBrk="0" hangingPunct="1">
        <a:buFont typeface="Arial" panose="020B0604020202020204" pitchFamily="34" charset="0"/>
        <a:buChar char="•"/>
        <a:defRPr sz="1100" kern="1200">
          <a:solidFill>
            <a:schemeClr val="tx1"/>
          </a:solidFill>
          <a:latin typeface="+mn-lt"/>
          <a:ea typeface="+mn-ea"/>
          <a:cs typeface="+mn-cs"/>
        </a:defRPr>
      </a:lvl6pPr>
      <a:lvl7pPr marL="900000" indent="-180000" algn="l" defTabSz="914400" rtl="0" eaLnBrk="1" latinLnBrk="0" hangingPunct="1">
        <a:buFont typeface="Arial" panose="020B0604020202020204" pitchFamily="34" charset="0"/>
        <a:buChar char="•"/>
        <a:defRPr sz="1100" kern="1200">
          <a:solidFill>
            <a:schemeClr val="tx1"/>
          </a:solidFill>
          <a:latin typeface="+mn-lt"/>
          <a:ea typeface="+mn-ea"/>
          <a:cs typeface="+mn-cs"/>
        </a:defRPr>
      </a:lvl7pPr>
      <a:lvl8pPr marL="1080000" indent="-180000" algn="l" defTabSz="914400" rtl="0" eaLnBrk="1" latinLnBrk="0" hangingPunct="1">
        <a:buFont typeface="Arial" panose="020B0604020202020204" pitchFamily="34" charset="0"/>
        <a:buChar char="•"/>
        <a:defRPr sz="1100" kern="1200">
          <a:solidFill>
            <a:schemeClr val="tx1"/>
          </a:solidFill>
          <a:latin typeface="+mn-lt"/>
          <a:ea typeface="+mn-ea"/>
          <a:cs typeface="+mn-cs"/>
        </a:defRPr>
      </a:lvl8pPr>
      <a:lvl9pPr marL="1260000" indent="-180000" algn="l" defTabSz="914400" rtl="0" eaLnBrk="1" latinLnBrk="0" hangingPunct="1">
        <a:buFont typeface="Arial" panose="020B0604020202020204" pitchFamily="34" charset="0"/>
        <a:buChar char="•"/>
        <a:defRPr sz="1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4AFFD-DD80-C220-700D-0C2E610CB6E0}"/>
              </a:ext>
            </a:extLst>
          </p:cNvPr>
          <p:cNvSpPr>
            <a:spLocks noGrp="1"/>
          </p:cNvSpPr>
          <p:nvPr>
            <p:ph type="title"/>
          </p:nvPr>
        </p:nvSpPr>
        <p:spPr>
          <a:xfrm>
            <a:off x="684000" y="666000"/>
            <a:ext cx="9180000" cy="1008000"/>
          </a:xfrm>
          <a:prstGeom prst="rect">
            <a:avLst/>
          </a:prstGeom>
        </p:spPr>
        <p:txBody>
          <a:bodyPr vert="horz" lIns="36000" tIns="36000" rIns="36000" bIns="3600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1CCEFB0-92FA-1424-B604-894C49FDDA4B}"/>
              </a:ext>
            </a:extLst>
          </p:cNvPr>
          <p:cNvSpPr>
            <a:spLocks noGrp="1"/>
          </p:cNvSpPr>
          <p:nvPr>
            <p:ph type="body" idx="1"/>
          </p:nvPr>
        </p:nvSpPr>
        <p:spPr>
          <a:xfrm>
            <a:off x="720000" y="1764000"/>
            <a:ext cx="10980000" cy="4176000"/>
          </a:xfrm>
          <a:prstGeom prst="rect">
            <a:avLst/>
          </a:prstGeom>
        </p:spPr>
        <p:txBody>
          <a:bodyPr vert="horz" lIns="36000" tIns="36000" rIns="36000" bIns="360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1582220-2DB9-ABCD-72C2-EE577B76CF4B}"/>
              </a:ext>
            </a:extLst>
          </p:cNvPr>
          <p:cNvSpPr>
            <a:spLocks noGrp="1"/>
          </p:cNvSpPr>
          <p:nvPr>
            <p:ph type="dt" sz="half" idx="2"/>
          </p:nvPr>
        </p:nvSpPr>
        <p:spPr>
          <a:xfrm>
            <a:off x="684000" y="6210000"/>
            <a:ext cx="1800000" cy="288000"/>
          </a:xfrm>
          <a:prstGeom prst="rect">
            <a:avLst/>
          </a:prstGeom>
        </p:spPr>
        <p:txBody>
          <a:bodyPr vert="horz" lIns="36000" tIns="36000" rIns="36000" bIns="36000" rtlCol="0" anchor="ctr">
            <a:noAutofit/>
          </a:bodyPr>
          <a:lstStyle>
            <a:lvl1pPr algn="l">
              <a:defRPr sz="800">
                <a:solidFill>
                  <a:schemeClr val="tx1"/>
                </a:solidFill>
              </a:defRPr>
            </a:lvl1pPr>
          </a:lstStyle>
          <a:p>
            <a:fld id="{6E8CC656-3835-4F60-BAF5-29659CD1D38E}" type="datetime1">
              <a:rPr lang="en-AU" smtClean="0"/>
              <a:t>23/09/2024</a:t>
            </a:fld>
            <a:endParaRPr lang="en-AU"/>
          </a:p>
        </p:txBody>
      </p:sp>
      <p:sp>
        <p:nvSpPr>
          <p:cNvPr id="5" name="Footer Placeholder 4">
            <a:extLst>
              <a:ext uri="{FF2B5EF4-FFF2-40B4-BE49-F238E27FC236}">
                <a16:creationId xmlns:a16="http://schemas.microsoft.com/office/drawing/2014/main" id="{D9CB2DCF-8574-3D79-10EA-46D829E0D3C2}"/>
              </a:ext>
            </a:extLst>
          </p:cNvPr>
          <p:cNvSpPr>
            <a:spLocks noGrp="1"/>
          </p:cNvSpPr>
          <p:nvPr>
            <p:ph type="ftr" sz="quarter" idx="3"/>
          </p:nvPr>
        </p:nvSpPr>
        <p:spPr>
          <a:xfrm>
            <a:off x="4032000" y="6210000"/>
            <a:ext cx="4320000" cy="288000"/>
          </a:xfrm>
          <a:prstGeom prst="rect">
            <a:avLst/>
          </a:prstGeom>
        </p:spPr>
        <p:txBody>
          <a:bodyPr vert="horz" lIns="36000" tIns="36000" rIns="36000" bIns="36000" rtlCol="0" anchor="ctr">
            <a:noAutofit/>
          </a:bodyPr>
          <a:lstStyle>
            <a:lvl1pPr algn="ctr">
              <a:defRPr sz="800">
                <a:solidFill>
                  <a:schemeClr val="tx1"/>
                </a:solidFill>
              </a:defRPr>
            </a:lvl1pPr>
          </a:lstStyle>
          <a:p>
            <a:endParaRPr lang="en-AU"/>
          </a:p>
        </p:txBody>
      </p:sp>
      <p:sp>
        <p:nvSpPr>
          <p:cNvPr id="6" name="Slide Number Placeholder 5">
            <a:extLst>
              <a:ext uri="{FF2B5EF4-FFF2-40B4-BE49-F238E27FC236}">
                <a16:creationId xmlns:a16="http://schemas.microsoft.com/office/drawing/2014/main" id="{281B5960-55B9-327F-DAEF-F9C534EE7904}"/>
              </a:ext>
            </a:extLst>
          </p:cNvPr>
          <p:cNvSpPr>
            <a:spLocks noGrp="1"/>
          </p:cNvSpPr>
          <p:nvPr>
            <p:ph type="sldNum" sz="quarter" idx="4"/>
          </p:nvPr>
        </p:nvSpPr>
        <p:spPr>
          <a:xfrm>
            <a:off x="9900000" y="6210000"/>
            <a:ext cx="1800000" cy="288000"/>
          </a:xfrm>
          <a:prstGeom prst="rect">
            <a:avLst/>
          </a:prstGeom>
        </p:spPr>
        <p:txBody>
          <a:bodyPr vert="horz" lIns="36000" tIns="36000" rIns="36000" bIns="36000" rtlCol="0" anchor="ctr">
            <a:noAutofit/>
          </a:bodyPr>
          <a:lstStyle>
            <a:lvl1pPr algn="r">
              <a:defRPr sz="800">
                <a:solidFill>
                  <a:schemeClr val="tx1"/>
                </a:solidFill>
              </a:defRPr>
            </a:lvl1pPr>
          </a:lstStyle>
          <a:p>
            <a:fld id="{CC0134D6-B4DA-48FE-93A1-590347F05470}" type="slidenum">
              <a:rPr lang="en-AU" smtClean="0"/>
              <a:pPr/>
              <a:t>‹#›</a:t>
            </a:fld>
            <a:endParaRPr lang="en-AU"/>
          </a:p>
        </p:txBody>
      </p:sp>
      <p:pic>
        <p:nvPicPr>
          <p:cNvPr id="8" name="Graphic 7">
            <a:extLst>
              <a:ext uri="{FF2B5EF4-FFF2-40B4-BE49-F238E27FC236}">
                <a16:creationId xmlns:a16="http://schemas.microsoft.com/office/drawing/2014/main" id="{A49B14B5-62D3-1DB8-59D1-D8796524647C}"/>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10558800" y="470153"/>
            <a:ext cx="1141200" cy="545240"/>
          </a:xfrm>
          <a:prstGeom prst="rect">
            <a:avLst/>
          </a:prstGeom>
        </p:spPr>
      </p:pic>
    </p:spTree>
    <p:extLst>
      <p:ext uri="{BB962C8B-B14F-4D97-AF65-F5344CB8AC3E}">
        <p14:creationId xmlns:p14="http://schemas.microsoft.com/office/powerpoint/2010/main" val="10433149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Lst>
  <p:hf hdr="0" ftr="0" dt="0"/>
  <p:txStyles>
    <p:titleStyle>
      <a:lvl1pPr algn="l" defTabSz="914400" rtl="0" eaLnBrk="1" latinLnBrk="0" hangingPunct="1">
        <a:lnSpc>
          <a:spcPts val="3840"/>
        </a:lnSpc>
        <a:spcBef>
          <a:spcPct val="0"/>
        </a:spcBef>
        <a:buNone/>
        <a:defRPr sz="3200" b="1" kern="1200" spc="-60" baseline="0">
          <a:solidFill>
            <a:schemeClr val="accent2"/>
          </a:solidFill>
          <a:latin typeface="+mj-lt"/>
          <a:ea typeface="+mj-ea"/>
          <a:cs typeface="+mj-cs"/>
        </a:defRPr>
      </a:lvl1pPr>
    </p:titleStyle>
    <p:bodyStyle>
      <a:lvl1pPr marL="0" indent="0" algn="l" defTabSz="914400" rtl="0" eaLnBrk="1" latinLnBrk="0" hangingPunct="1">
        <a:lnSpc>
          <a:spcPct val="125000"/>
        </a:lnSpc>
        <a:spcBef>
          <a:spcPts val="800"/>
        </a:spcBef>
        <a:buFont typeface="Arial" panose="020B0604020202020204" pitchFamily="34" charset="0"/>
        <a:buNone/>
        <a:defRPr sz="1400" kern="1200" spc="-10" baseline="0">
          <a:solidFill>
            <a:schemeClr val="tx1"/>
          </a:solidFill>
          <a:latin typeface="+mn-lt"/>
          <a:ea typeface="+mn-ea"/>
          <a:cs typeface="+mn-cs"/>
        </a:defRPr>
      </a:lvl1pPr>
      <a:lvl2pPr marL="0" indent="0" algn="l" defTabSz="914400" rtl="0" eaLnBrk="1" latinLnBrk="0" hangingPunct="1">
        <a:lnSpc>
          <a:spcPct val="125000"/>
        </a:lnSpc>
        <a:spcBef>
          <a:spcPts val="500"/>
        </a:spcBef>
        <a:spcAft>
          <a:spcPts val="0"/>
        </a:spcAft>
        <a:buFont typeface="Arial" panose="020B0604020202020204" pitchFamily="34" charset="0"/>
        <a:buNone/>
        <a:defRPr sz="1400" b="1" kern="1200" spc="0" baseline="0">
          <a:solidFill>
            <a:schemeClr val="accent3"/>
          </a:solidFill>
          <a:latin typeface="+mn-lt"/>
          <a:ea typeface="+mn-ea"/>
          <a:cs typeface="+mn-cs"/>
        </a:defRPr>
      </a:lvl2pPr>
      <a:lvl3pPr marL="18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3pPr>
      <a:lvl4pPr marL="36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4pPr>
      <a:lvl5pPr marL="540000" indent="-180000" algn="l" defTabSz="914400" rtl="0" eaLnBrk="1" latinLnBrk="0" hangingPunct="1">
        <a:lnSpc>
          <a:spcPct val="125000"/>
        </a:lnSpc>
        <a:spcBef>
          <a:spcPts val="500"/>
        </a:spcBef>
        <a:buFont typeface="Arial" panose="020B0604020202020204" pitchFamily="34" charset="0"/>
        <a:buChar char="&gt;"/>
        <a:defRPr sz="1400" kern="1200" spc="-10" baseline="0">
          <a:solidFill>
            <a:schemeClr val="tx1"/>
          </a:solidFill>
          <a:latin typeface="+mn-lt"/>
          <a:ea typeface="+mn-ea"/>
          <a:cs typeface="+mn-cs"/>
        </a:defRPr>
      </a:lvl5pPr>
      <a:lvl6pPr marL="72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6pPr>
      <a:lvl7pPr marL="90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7pPr>
      <a:lvl8pPr marL="108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8pPr>
      <a:lvl9pPr marL="1260000" indent="-180000" algn="l" defTabSz="914400" rtl="0" eaLnBrk="1" latinLnBrk="0" hangingPunct="1">
        <a:lnSpc>
          <a:spcPct val="125000"/>
        </a:lnSpc>
        <a:spcBef>
          <a:spcPts val="500"/>
        </a:spcBef>
        <a:buFont typeface="Arial" panose="020B0604020202020204" pitchFamily="34" charset="0"/>
        <a:buChar char="•"/>
        <a:defRPr sz="1400" kern="1200" spc="-10" baseline="0">
          <a:solidFill>
            <a:schemeClr val="tx1"/>
          </a:solidFill>
          <a:latin typeface="+mn-lt"/>
          <a:ea typeface="+mn-ea"/>
          <a:cs typeface="+mn-cs"/>
        </a:defRPr>
      </a:lvl9pPr>
    </p:bodyStyle>
    <p:otherStyle>
      <a:defPPr>
        <a:defRPr lang="en-US"/>
      </a:defPPr>
      <a:lvl1pPr marL="0" indent="0" algn="l" defTabSz="914400" rtl="0" eaLnBrk="1" latinLnBrk="0" hangingPunct="1">
        <a:defRPr sz="1100" kern="1200">
          <a:solidFill>
            <a:schemeClr val="tx1"/>
          </a:solidFill>
          <a:latin typeface="+mn-lt"/>
          <a:ea typeface="+mn-ea"/>
          <a:cs typeface="+mn-cs"/>
        </a:defRPr>
      </a:lvl1pPr>
      <a:lvl2pPr marL="0" indent="0" algn="l" defTabSz="914400" rtl="0" eaLnBrk="1" latinLnBrk="0" hangingPunct="1">
        <a:defRPr sz="1100" b="1" kern="1200">
          <a:solidFill>
            <a:schemeClr val="tx1"/>
          </a:solidFill>
          <a:latin typeface="+mn-lt"/>
          <a:ea typeface="+mn-ea"/>
          <a:cs typeface="+mn-cs"/>
        </a:defRPr>
      </a:lvl2pPr>
      <a:lvl3pPr marL="180000" indent="-180000" algn="l" defTabSz="914400" rtl="0" eaLnBrk="1" latinLnBrk="0" hangingPunct="1">
        <a:buFont typeface="Arial" panose="020B0604020202020204" pitchFamily="34" charset="0"/>
        <a:buChar char="•"/>
        <a:defRPr sz="1100" kern="1200">
          <a:solidFill>
            <a:schemeClr val="tx1"/>
          </a:solidFill>
          <a:latin typeface="+mn-lt"/>
          <a:ea typeface="+mn-ea"/>
          <a:cs typeface="+mn-cs"/>
        </a:defRPr>
      </a:lvl3pPr>
      <a:lvl4pPr marL="360000" indent="-180000" algn="l" defTabSz="914400" rtl="0" eaLnBrk="1" latinLnBrk="0" hangingPunct="1">
        <a:buFont typeface="Arial" panose="020B0604020202020204" pitchFamily="34" charset="0"/>
        <a:buChar char="–"/>
        <a:defRPr sz="1100" kern="1200">
          <a:solidFill>
            <a:schemeClr val="tx1"/>
          </a:solidFill>
          <a:latin typeface="+mn-lt"/>
          <a:ea typeface="+mn-ea"/>
          <a:cs typeface="+mn-cs"/>
        </a:defRPr>
      </a:lvl4pPr>
      <a:lvl5pPr marL="540000" indent="-180000" algn="l" defTabSz="914400" rtl="0" eaLnBrk="1" latinLnBrk="0" hangingPunct="1">
        <a:buFont typeface="Arial" panose="020B0604020202020204" pitchFamily="34" charset="0"/>
        <a:buChar char="&gt;"/>
        <a:defRPr sz="1100" kern="1200">
          <a:solidFill>
            <a:schemeClr val="tx1"/>
          </a:solidFill>
          <a:latin typeface="+mn-lt"/>
          <a:ea typeface="+mn-ea"/>
          <a:cs typeface="+mn-cs"/>
        </a:defRPr>
      </a:lvl5pPr>
      <a:lvl6pPr marL="720000" indent="-180000" algn="l" defTabSz="914400" rtl="0" eaLnBrk="1" latinLnBrk="0" hangingPunct="1">
        <a:buFont typeface="Arial" panose="020B0604020202020204" pitchFamily="34" charset="0"/>
        <a:buChar char="•"/>
        <a:defRPr sz="1100" kern="1200">
          <a:solidFill>
            <a:schemeClr val="tx1"/>
          </a:solidFill>
          <a:latin typeface="+mn-lt"/>
          <a:ea typeface="+mn-ea"/>
          <a:cs typeface="+mn-cs"/>
        </a:defRPr>
      </a:lvl6pPr>
      <a:lvl7pPr marL="900000" indent="-180000" algn="l" defTabSz="914400" rtl="0" eaLnBrk="1" latinLnBrk="0" hangingPunct="1">
        <a:buFont typeface="Arial" panose="020B0604020202020204" pitchFamily="34" charset="0"/>
        <a:buChar char="•"/>
        <a:defRPr sz="1100" kern="1200">
          <a:solidFill>
            <a:schemeClr val="tx1"/>
          </a:solidFill>
          <a:latin typeface="+mn-lt"/>
          <a:ea typeface="+mn-ea"/>
          <a:cs typeface="+mn-cs"/>
        </a:defRPr>
      </a:lvl7pPr>
      <a:lvl8pPr marL="1080000" indent="-180000" algn="l" defTabSz="914400" rtl="0" eaLnBrk="1" latinLnBrk="0" hangingPunct="1">
        <a:buFont typeface="Arial" panose="020B0604020202020204" pitchFamily="34" charset="0"/>
        <a:buChar char="•"/>
        <a:defRPr sz="1100" kern="1200">
          <a:solidFill>
            <a:schemeClr val="tx1"/>
          </a:solidFill>
          <a:latin typeface="+mn-lt"/>
          <a:ea typeface="+mn-ea"/>
          <a:cs typeface="+mn-cs"/>
        </a:defRPr>
      </a:lvl8pPr>
      <a:lvl9pPr marL="1260000" indent="-180000" algn="l" defTabSz="914400" rtl="0" eaLnBrk="1" latinLnBrk="0" hangingPunct="1">
        <a:buFont typeface="Arial" panose="020B0604020202020204" pitchFamily="34" charset="0"/>
        <a:buChar char="•"/>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hyperlink" Target="https://www.quit.org.au/resource-order-form" TargetMode="External"/><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quit.org.au/resource-order-form" TargetMode="Externa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l2XhYrb85XA" TargetMode="External"/><Relationship Id="rId2" Type="http://schemas.openxmlformats.org/officeDocument/2006/relationships/slideLayout" Target="../slideLayouts/slideLayout19.xml"/><Relationship Id="rId1" Type="http://schemas.openxmlformats.org/officeDocument/2006/relationships/video" Target="https://www.youtube.com/embed/bG4oPG1VnMs?feature=oembed" TargetMode="External"/><Relationship Id="rId5" Type="http://schemas.openxmlformats.org/officeDocument/2006/relationships/image" Target="../media/image25.jpeg"/><Relationship Id="rId4" Type="http://schemas.openxmlformats.org/officeDocument/2006/relationships/hyperlink" Target="https://youtu.be/bG4oPG1VnMs"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video" Target="https://www.youtube.com/embed/357_CpQRnk8?feature=oembed" TargetMode="External"/><Relationship Id="rId6" Type="http://schemas.openxmlformats.org/officeDocument/2006/relationships/image" Target="../media/image26.jpeg"/><Relationship Id="rId5" Type="http://schemas.openxmlformats.org/officeDocument/2006/relationships/hyperlink" Target="https://youtu.be/357_CpQRnk8" TargetMode="External"/><Relationship Id="rId4" Type="http://schemas.openxmlformats.org/officeDocument/2006/relationships/hyperlink" Target="https://youtu.be/l2XhYrb85XA"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l2XhYrb85XA" TargetMode="External"/><Relationship Id="rId2" Type="http://schemas.openxmlformats.org/officeDocument/2006/relationships/slideLayout" Target="../slideLayouts/slideLayout19.xml"/><Relationship Id="rId1" Type="http://schemas.openxmlformats.org/officeDocument/2006/relationships/video" Target="https://www.youtube.com/embed/pxXugfFcSow?feature=oembed" TargetMode="External"/><Relationship Id="rId5" Type="http://schemas.openxmlformats.org/officeDocument/2006/relationships/image" Target="../media/image27.jpeg"/><Relationship Id="rId4" Type="http://schemas.openxmlformats.org/officeDocument/2006/relationships/hyperlink" Target="https://youtu.be/pxXugfFcSow"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l2XhYrb85XA" TargetMode="External"/><Relationship Id="rId2" Type="http://schemas.openxmlformats.org/officeDocument/2006/relationships/slideLayout" Target="../slideLayouts/slideLayout19.xml"/><Relationship Id="rId1" Type="http://schemas.openxmlformats.org/officeDocument/2006/relationships/video" Target="https://www.youtube.com/embed/Mw40Pv7bAmI?feature=oembed" TargetMode="External"/><Relationship Id="rId5" Type="http://schemas.openxmlformats.org/officeDocument/2006/relationships/image" Target="../media/image28.jpeg"/><Relationship Id="rId4" Type="http://schemas.openxmlformats.org/officeDocument/2006/relationships/hyperlink" Target="https://youtu.be/Mw40Pv7bAmI"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linkedin.com/company/quit-victoria/" TargetMode="External"/><Relationship Id="rId3" Type="http://schemas.openxmlformats.org/officeDocument/2006/relationships/image" Target="../media/image30.jpeg"/><Relationship Id="rId7" Type="http://schemas.openxmlformats.org/officeDocument/2006/relationships/hyperlink" Target="https://twitter.com/quitvic" TargetMode="External"/><Relationship Id="rId2" Type="http://schemas.openxmlformats.org/officeDocument/2006/relationships/image" Target="../media/image29.jpeg"/><Relationship Id="rId1" Type="http://schemas.openxmlformats.org/officeDocument/2006/relationships/slideLayout" Target="../slideLayouts/slideLayout19.xml"/><Relationship Id="rId6" Type="http://schemas.openxmlformats.org/officeDocument/2006/relationships/hyperlink" Target="https://www.facebook.com/quitvic/"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hyperlink" Target="https://assets.quit.org.au/uploads/downloads/The-Hanky-Multicultural-Campaign-Assets-2024/The-Hanky-Campaign-2024-Social-Media-Assets.zip"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quit.org.au/resource-order-for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quit.org.au/resource-order-form" TargetMode="External"/><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quit.org.au/resource-order-form" TargetMode="Externa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l2XhYrb85XA" TargetMode="External"/><Relationship Id="rId2" Type="http://schemas.openxmlformats.org/officeDocument/2006/relationships/slideLayout" Target="../slideLayouts/slideLayout19.xml"/><Relationship Id="rId1" Type="http://schemas.openxmlformats.org/officeDocument/2006/relationships/video" Target="https://www.youtube.com/embed/qNUSwOsST6I?feature=oembed" TargetMode="External"/><Relationship Id="rId5" Type="http://schemas.openxmlformats.org/officeDocument/2006/relationships/image" Target="../media/image35.jpeg"/><Relationship Id="rId4" Type="http://schemas.openxmlformats.org/officeDocument/2006/relationships/hyperlink" Target="https://youtu.be/qNUSwOsST6I"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video" Target="https://www.youtube.com/embed/gHN8dZpuiNc?feature=oembed" TargetMode="External"/><Relationship Id="rId6" Type="http://schemas.openxmlformats.org/officeDocument/2006/relationships/image" Target="../media/image36.jpeg"/><Relationship Id="rId5" Type="http://schemas.openxmlformats.org/officeDocument/2006/relationships/hyperlink" Target="https://youtu.be/gHN8dZpuiNc" TargetMode="External"/><Relationship Id="rId4" Type="http://schemas.openxmlformats.org/officeDocument/2006/relationships/hyperlink" Target="https://youtu.be/l2XhYrb85X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l2XhYrb85XA" TargetMode="External"/><Relationship Id="rId2" Type="http://schemas.openxmlformats.org/officeDocument/2006/relationships/slideLayout" Target="../slideLayouts/slideLayout19.xml"/><Relationship Id="rId1" Type="http://schemas.openxmlformats.org/officeDocument/2006/relationships/video" Target="https://www.youtube.com/embed/6QqtcCvwzqM?feature=oembed" TargetMode="External"/><Relationship Id="rId5" Type="http://schemas.openxmlformats.org/officeDocument/2006/relationships/image" Target="../media/image37.jpeg"/><Relationship Id="rId4" Type="http://schemas.openxmlformats.org/officeDocument/2006/relationships/hyperlink" Target="https://youtu.be/6QqtcCvwzq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l2XhYrb85XA" TargetMode="External"/><Relationship Id="rId2" Type="http://schemas.openxmlformats.org/officeDocument/2006/relationships/slideLayout" Target="../slideLayouts/slideLayout19.xml"/><Relationship Id="rId1" Type="http://schemas.openxmlformats.org/officeDocument/2006/relationships/video" Target="https://www.youtube.com/embed/Rzb4Ulci0DE?feature=oembed" TargetMode="External"/><Relationship Id="rId5" Type="http://schemas.openxmlformats.org/officeDocument/2006/relationships/image" Target="../media/image38.jpeg"/><Relationship Id="rId4" Type="http://schemas.openxmlformats.org/officeDocument/2006/relationships/hyperlink" Target="https://youtu.be/Rzb4Ulci0DE"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linkedin.com/company/quit-victoria/" TargetMode="External"/><Relationship Id="rId3" Type="http://schemas.openxmlformats.org/officeDocument/2006/relationships/image" Target="../media/image40.jpeg"/><Relationship Id="rId7" Type="http://schemas.openxmlformats.org/officeDocument/2006/relationships/hyperlink" Target="https://twitter.com/quitvic" TargetMode="External"/><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hyperlink" Target="https://www.facebook.com/quitvic/" TargetMode="External"/><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hyperlink" Target="https://www.quit.org.au/resource-order-form" TargetMode="External"/><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quit.org.au/resource-order-form" TargetMode="Externa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quit.org.au/resource-order-form" TargetMode="Externa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hyperlink" Target="https://www.quit.org.au/the-hanky-campaign-toolkit" TargetMode="Externa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youtu.be/l2XhYrb85XA" TargetMode="External"/><Relationship Id="rId7" Type="http://schemas.openxmlformats.org/officeDocument/2006/relationships/hyperlink" Target="https://www.linkedin.com/company/quit-victoria/" TargetMode="External"/><Relationship Id="rId2" Type="http://schemas.openxmlformats.org/officeDocument/2006/relationships/slideLayout" Target="../slideLayouts/slideLayout44.xml"/><Relationship Id="rId1" Type="http://schemas.openxmlformats.org/officeDocument/2006/relationships/video" Target="https://www.youtube.com/embed/IsKXugexMyw?feature=oembed" TargetMode="External"/><Relationship Id="rId6" Type="http://schemas.openxmlformats.org/officeDocument/2006/relationships/hyperlink" Target="https://twitter.com/quitvic" TargetMode="External"/><Relationship Id="rId5" Type="http://schemas.openxmlformats.org/officeDocument/2006/relationships/hyperlink" Target="https://www.facebook.com/quitvic/" TargetMode="External"/><Relationship Id="rId4" Type="http://schemas.openxmlformats.org/officeDocument/2006/relationships/hyperlink" Target="https://youtu.be/IsKXugexMyw"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linkedin.com/company/quit-victoria/" TargetMode="External"/><Relationship Id="rId3" Type="http://schemas.openxmlformats.org/officeDocument/2006/relationships/notesSlide" Target="../notesSlides/notesSlide4.xml"/><Relationship Id="rId7" Type="http://schemas.openxmlformats.org/officeDocument/2006/relationships/hyperlink" Target="https://twitter.com/quitvic" TargetMode="External"/><Relationship Id="rId2" Type="http://schemas.openxmlformats.org/officeDocument/2006/relationships/slideLayout" Target="../slideLayouts/slideLayout19.xml"/><Relationship Id="rId1" Type="http://schemas.openxmlformats.org/officeDocument/2006/relationships/video" Target="https://www.youtube.com/embed/l2OkAhr-KU0?feature=oembed" TargetMode="External"/><Relationship Id="rId6" Type="http://schemas.openxmlformats.org/officeDocument/2006/relationships/hyperlink" Target="https://www.facebook.com/quitvic/" TargetMode="External"/><Relationship Id="rId5" Type="http://schemas.openxmlformats.org/officeDocument/2006/relationships/hyperlink" Target="https://youtu.be/l2OkAhr-KU0" TargetMode="External"/><Relationship Id="rId4" Type="http://schemas.openxmlformats.org/officeDocument/2006/relationships/hyperlink" Target="https://youtu.be/l2XhYrb85XA" TargetMode="External"/><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youtu.be/l2XhYrb85XA" TargetMode="External"/><Relationship Id="rId7" Type="http://schemas.openxmlformats.org/officeDocument/2006/relationships/hyperlink" Target="https://www.linkedin.com/company/quit-victoria/" TargetMode="External"/><Relationship Id="rId2" Type="http://schemas.openxmlformats.org/officeDocument/2006/relationships/slideLayout" Target="../slideLayouts/slideLayout19.xml"/><Relationship Id="rId1" Type="http://schemas.openxmlformats.org/officeDocument/2006/relationships/video" Target="https://www.youtube.com/embed/nvRgUIo8Gik?feature=oembed" TargetMode="External"/><Relationship Id="rId6" Type="http://schemas.openxmlformats.org/officeDocument/2006/relationships/hyperlink" Target="https://twitter.com/quitvic" TargetMode="External"/><Relationship Id="rId5" Type="http://schemas.openxmlformats.org/officeDocument/2006/relationships/hyperlink" Target="https://www.facebook.com/quitvic/" TargetMode="External"/><Relationship Id="rId4" Type="http://schemas.openxmlformats.org/officeDocument/2006/relationships/hyperlink" Target="https://youtu.be/nvRgUIo8Gik"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youtu.be/l2XhYrb85XA" TargetMode="External"/><Relationship Id="rId7" Type="http://schemas.openxmlformats.org/officeDocument/2006/relationships/hyperlink" Target="https://www.linkedin.com/company/quit-victoria/" TargetMode="External"/><Relationship Id="rId2" Type="http://schemas.openxmlformats.org/officeDocument/2006/relationships/slideLayout" Target="../slideLayouts/slideLayout19.xml"/><Relationship Id="rId1" Type="http://schemas.openxmlformats.org/officeDocument/2006/relationships/video" Target="https://www.youtube.com/embed/GcQScWzb4nQ?feature=oembed" TargetMode="External"/><Relationship Id="rId6" Type="http://schemas.openxmlformats.org/officeDocument/2006/relationships/hyperlink" Target="https://twitter.com/quitvic" TargetMode="External"/><Relationship Id="rId5" Type="http://schemas.openxmlformats.org/officeDocument/2006/relationships/hyperlink" Target="https://www.facebook.com/quitvic/" TargetMode="External"/><Relationship Id="rId4" Type="http://schemas.openxmlformats.org/officeDocument/2006/relationships/hyperlink" Target="https://youtu.be/GcQScWzb4nQ"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twitter.com/quitvic" TargetMode="External"/><Relationship Id="rId3" Type="http://schemas.openxmlformats.org/officeDocument/2006/relationships/image" Target="../media/image18.jpeg"/><Relationship Id="rId7" Type="http://schemas.openxmlformats.org/officeDocument/2006/relationships/hyperlink" Target="https://www.facebook.com/quitvic/"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hyperlink" Target="https://www.linkedin.com/company/quit-victori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A69150-3E27-1676-FB1B-D27EF1957BB0}"/>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9">
            <a:extLst>
              <a:ext uri="{FF2B5EF4-FFF2-40B4-BE49-F238E27FC236}">
                <a16:creationId xmlns:a16="http://schemas.microsoft.com/office/drawing/2014/main" id="{DF1ACF5C-95F9-1BA7-04E3-7E84089AB741}"/>
              </a:ext>
            </a:extLst>
          </p:cNvPr>
          <p:cNvSpPr>
            <a:spLocks noGrp="1"/>
          </p:cNvSpPr>
          <p:nvPr>
            <p:ph type="body" sz="quarter" idx="10"/>
          </p:nvPr>
        </p:nvSpPr>
        <p:spPr>
          <a:xfrm>
            <a:off x="-1" y="599121"/>
            <a:ext cx="7304567" cy="5659757"/>
          </a:xfrm>
          <a:solidFill>
            <a:srgbClr val="F15F40"/>
          </a:solidFill>
        </p:spPr>
        <p:txBody>
          <a:bodyPr/>
          <a:lstStyle/>
          <a:p>
            <a:r>
              <a:rPr lang="en-US" sz="4400" dirty="0"/>
              <a:t>‘</a:t>
            </a:r>
            <a:r>
              <a:rPr lang="en-AU" sz="4400" b="1" i="0" dirty="0">
                <a:solidFill>
                  <a:srgbClr val="FFFFFF"/>
                </a:solidFill>
                <a:effectLst/>
              </a:rPr>
              <a:t>The Hanky’ Campaign Assets:</a:t>
            </a:r>
            <a:br>
              <a:rPr lang="en-US" sz="3600" dirty="0"/>
            </a:br>
            <a:br>
              <a:rPr lang="en-US" sz="3600" dirty="0"/>
            </a:br>
            <a:r>
              <a:rPr lang="en-US" sz="3200" dirty="0"/>
              <a:t>Arabic, Mandarin/Simplified Chinese, Vietnamese</a:t>
            </a:r>
            <a:br>
              <a:rPr lang="en-US" sz="3200" dirty="0"/>
            </a:br>
            <a:br>
              <a:rPr lang="en-US" sz="3200" dirty="0"/>
            </a:br>
            <a:r>
              <a:rPr lang="en-US" sz="2400" b="0" dirty="0"/>
              <a:t>October 7 – November 16, 2024</a:t>
            </a:r>
            <a:endParaRPr lang="en-US" sz="3600" b="1" dirty="0"/>
          </a:p>
        </p:txBody>
      </p:sp>
      <p:pic>
        <p:nvPicPr>
          <p:cNvPr id="4" name="Picture 3" descr="A white text with a hammer and a light bulb&#10;&#10;Description automatically generated">
            <a:extLst>
              <a:ext uri="{FF2B5EF4-FFF2-40B4-BE49-F238E27FC236}">
                <a16:creationId xmlns:a16="http://schemas.microsoft.com/office/drawing/2014/main" id="{6AC958A4-43A9-8BB7-D0DD-9114FF6DD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520" y="87086"/>
            <a:ext cx="2135782" cy="1197416"/>
          </a:xfrm>
          <a:prstGeom prst="rect">
            <a:avLst/>
          </a:prstGeom>
        </p:spPr>
      </p:pic>
      <p:sp>
        <p:nvSpPr>
          <p:cNvPr id="3" name="Oval 2">
            <a:extLst>
              <a:ext uri="{FF2B5EF4-FFF2-40B4-BE49-F238E27FC236}">
                <a16:creationId xmlns:a16="http://schemas.microsoft.com/office/drawing/2014/main" id="{3246D198-D45D-4EC2-C92A-6B074B5A8D09}"/>
              </a:ext>
            </a:extLst>
          </p:cNvPr>
          <p:cNvSpPr/>
          <p:nvPr/>
        </p:nvSpPr>
        <p:spPr>
          <a:xfrm>
            <a:off x="5186039" y="599121"/>
            <a:ext cx="1819922" cy="1819922"/>
          </a:xfrm>
          <a:prstGeom prst="ellipse">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Tip: </a:t>
            </a:r>
            <a:br>
              <a:rPr lang="en-US" sz="1100" b="1">
                <a:solidFill>
                  <a:schemeClr val="tx1"/>
                </a:solidFill>
              </a:rPr>
            </a:br>
            <a:r>
              <a:rPr lang="en-US" sz="1100" b="1">
                <a:solidFill>
                  <a:schemeClr val="tx1"/>
                </a:solidFill>
              </a:rPr>
              <a:t>Open this document in the </a:t>
            </a:r>
            <a:r>
              <a:rPr lang="en-US" sz="1100" b="1" u="sng">
                <a:solidFill>
                  <a:schemeClr val="tx1"/>
                </a:solidFill>
              </a:rPr>
              <a:t>desktop app </a:t>
            </a:r>
            <a:r>
              <a:rPr lang="en-US" sz="1100" b="1">
                <a:solidFill>
                  <a:schemeClr val="tx1"/>
                </a:solidFill>
              </a:rPr>
              <a:t>for best results.</a:t>
            </a:r>
            <a:endParaRPr lang="en-AU" sz="1100" b="1">
              <a:solidFill>
                <a:schemeClr val="tx1"/>
              </a:solidFill>
            </a:endParaRPr>
          </a:p>
        </p:txBody>
      </p:sp>
    </p:spTree>
    <p:extLst>
      <p:ext uri="{BB962C8B-B14F-4D97-AF65-F5344CB8AC3E}">
        <p14:creationId xmlns:p14="http://schemas.microsoft.com/office/powerpoint/2010/main" val="94060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971078" y="612837"/>
            <a:ext cx="7942103" cy="596743"/>
          </a:xfrm>
        </p:spPr>
        <p:txBody>
          <a:bodyPr/>
          <a:lstStyle/>
          <a:p>
            <a:r>
              <a:rPr lang="en-US"/>
              <a:t>Poster 1: The Hanky campaign poster (A3)</a:t>
            </a:r>
            <a:endParaRPr lang="en-AU"/>
          </a:p>
        </p:txBody>
      </p:sp>
      <p:pic>
        <p:nvPicPr>
          <p:cNvPr id="5" name="Picture 4">
            <a:extLst>
              <a:ext uri="{FF2B5EF4-FFF2-40B4-BE49-F238E27FC236}">
                <a16:creationId xmlns:a16="http://schemas.microsoft.com/office/drawing/2014/main" id="{7C485968-6B85-5408-623E-F2E258EBCE52}"/>
              </a:ext>
            </a:extLst>
          </p:cNvPr>
          <p:cNvPicPr>
            <a:picLocks noChangeAspect="1"/>
          </p:cNvPicPr>
          <p:nvPr/>
        </p:nvPicPr>
        <p:blipFill>
          <a:blip r:embed="rId2"/>
          <a:stretch>
            <a:fillRect/>
          </a:stretch>
        </p:blipFill>
        <p:spPr>
          <a:xfrm>
            <a:off x="1831241" y="1522954"/>
            <a:ext cx="3251984" cy="4463996"/>
          </a:xfrm>
          <a:prstGeom prst="rect">
            <a:avLst/>
          </a:prstGeom>
        </p:spPr>
      </p:pic>
      <p:graphicFrame>
        <p:nvGraphicFramePr>
          <p:cNvPr id="7" name="Table 6">
            <a:extLst>
              <a:ext uri="{FF2B5EF4-FFF2-40B4-BE49-F238E27FC236}">
                <a16:creationId xmlns:a16="http://schemas.microsoft.com/office/drawing/2014/main" id="{39EB2FC2-60E7-8737-211C-3CDDC6829211}"/>
              </a:ext>
            </a:extLst>
          </p:cNvPr>
          <p:cNvGraphicFramePr>
            <a:graphicFrameLocks noGrp="1"/>
          </p:cNvGraphicFramePr>
          <p:nvPr>
            <p:extLst>
              <p:ext uri="{D42A27DB-BD31-4B8C-83A1-F6EECF244321}">
                <p14:modId xmlns:p14="http://schemas.microsoft.com/office/powerpoint/2010/main" val="2218675395"/>
              </p:ext>
            </p:extLst>
          </p:nvPr>
        </p:nvGraphicFramePr>
        <p:xfrm>
          <a:off x="5478449" y="1995133"/>
          <a:ext cx="6044555" cy="2377440"/>
        </p:xfrm>
        <a:graphic>
          <a:graphicData uri="http://schemas.openxmlformats.org/drawingml/2006/table">
            <a:tbl>
              <a:tblPr firstRow="1" firstCol="1" bandRow="1">
                <a:tableStyleId>{1E5F449C-D432-401E-A3F2-10FBB62BA432}</a:tableStyleId>
              </a:tblPr>
              <a:tblGrid>
                <a:gridCol w="2743711">
                  <a:extLst>
                    <a:ext uri="{9D8B030D-6E8A-4147-A177-3AD203B41FA5}">
                      <a16:colId xmlns:a16="http://schemas.microsoft.com/office/drawing/2014/main" val="2472444896"/>
                    </a:ext>
                  </a:extLst>
                </a:gridCol>
                <a:gridCol w="3300844">
                  <a:extLst>
                    <a:ext uri="{9D8B030D-6E8A-4147-A177-3AD203B41FA5}">
                      <a16:colId xmlns:a16="http://schemas.microsoft.com/office/drawing/2014/main" val="336918852"/>
                    </a:ext>
                  </a:extLst>
                </a:gridCol>
              </a:tblGrid>
              <a:tr h="0">
                <a:tc>
                  <a:txBody>
                    <a:bodyPr/>
                    <a:lstStyle/>
                    <a:p>
                      <a:r>
                        <a:rPr lang="en-AU" sz="1200" kern="100">
                          <a:effectLst/>
                        </a:rPr>
                        <a:t>Headline:</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1876681"/>
                  </a:ext>
                </a:extLst>
              </a:tr>
              <a:tr h="0">
                <a:tc>
                  <a:txBody>
                    <a:bodyPr/>
                    <a:lstStyle/>
                    <a:p>
                      <a:r>
                        <a:rPr lang="en-AU" sz="1200" b="0" kern="100">
                          <a:effectLst/>
                        </a:rPr>
                        <a:t>Every cigarette is doing you damage</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200" kern="100">
                          <a:effectLst/>
                        </a:rPr>
                        <a:t>كل سيجارة تسبّب لك ضررًا</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0222324"/>
                  </a:ext>
                </a:extLst>
              </a:tr>
              <a:tr h="0">
                <a:tc>
                  <a:txBody>
                    <a:bodyPr/>
                    <a:lstStyle/>
                    <a:p>
                      <a:r>
                        <a:rPr lang="en-AU" sz="1200" b="1" kern="100">
                          <a:solidFill>
                            <a:schemeClr val="bg1"/>
                          </a:solidFill>
                          <a:effectLst/>
                        </a:rPr>
                        <a:t>Body copy above tissue:</a:t>
                      </a:r>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378483200"/>
                  </a:ext>
                </a:extLst>
              </a:tr>
              <a:tr h="0">
                <a:tc>
                  <a:txBody>
                    <a:bodyPr/>
                    <a:lstStyle/>
                    <a:p>
                      <a:r>
                        <a:rPr lang="en-AU" sz="1200" b="0" kern="100">
                          <a:effectLst/>
                        </a:rPr>
                        <a:t>Smoking causes respiratory illnesses like emphysema, chronic bronchitis and lung cancer. Even one a day can have serious consequences. </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200" kern="100">
                          <a:effectLst/>
                        </a:rPr>
                        <a:t>يسبّب التدخين أمراضًا في الجهاز التنفسي مثل الانتفاخ الرئوي والتهاب الشعب الهوائية المزمن وسرطان الرئة. حتى تدخين سيجارة واحدة في اليوم يمكن أن يكون له عواقب وخيمة. </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5938055"/>
                  </a:ext>
                </a:extLst>
              </a:tr>
              <a:tr h="0">
                <a:tc>
                  <a:txBody>
                    <a:bodyPr/>
                    <a:lstStyle/>
                    <a:p>
                      <a:r>
                        <a:rPr lang="en-US" sz="1200" b="1" kern="100">
                          <a:solidFill>
                            <a:schemeClr val="bg1"/>
                          </a:solidFill>
                          <a:effectLst/>
                          <a:latin typeface="+mn-lt"/>
                          <a:ea typeface="+mn-ea"/>
                          <a:cs typeface="+mn-cs"/>
                        </a:rPr>
                        <a:t>Body copy below tissue</a:t>
                      </a:r>
                      <a:endParaRPr lang="en-AU" sz="1200" b="1" kern="100">
                        <a:solidFill>
                          <a:schemeClr val="bg1"/>
                        </a:solidFill>
                        <a:effectLst/>
                        <a:latin typeface="+mn-lt"/>
                        <a:ea typeface="+mn-ea"/>
                        <a:cs typeface="+mn-cs"/>
                      </a:endParaRPr>
                    </a:p>
                  </a:txBody>
                  <a:tcPr marL="68580" marR="68580" marT="0" marB="0">
                    <a:solidFill>
                      <a:schemeClr val="accent1"/>
                    </a:solidFill>
                  </a:tcPr>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487648947"/>
                  </a:ext>
                </a:extLst>
              </a:tr>
              <a:tr h="0">
                <a:tc>
                  <a:txBody>
                    <a:bodyPr/>
                    <a:lstStyle/>
                    <a:p>
                      <a:r>
                        <a:rPr lang="en-AU" sz="1200" b="0" kern="100">
                          <a:effectLst/>
                        </a:rPr>
                        <a:t>For help to quit, speak to your doctor or contact Quitline on (03) 8583 2905</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200" kern="100">
                          <a:effectLst/>
                        </a:rPr>
                        <a:t>للحصول على المساعدة في الإقلاع عن التدخين تحدّث إلى طبيبك أو اتصل بخط Quitline على الرقم 0385832905 </a:t>
                      </a:r>
                      <a:endParaRPr lang="en-US" sz="1200" kern="100">
                        <a:effectLst/>
                      </a:endParaRPr>
                    </a:p>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7695198"/>
                  </a:ext>
                </a:extLst>
              </a:tr>
            </a:tbl>
          </a:graphicData>
        </a:graphic>
      </p:graphicFrame>
      <p:sp>
        <p:nvSpPr>
          <p:cNvPr id="2" name="Rectangle: Rounded Corners 1">
            <a:hlinkClick r:id="rId3"/>
            <a:extLst>
              <a:ext uri="{FF2B5EF4-FFF2-40B4-BE49-F238E27FC236}">
                <a16:creationId xmlns:a16="http://schemas.microsoft.com/office/drawing/2014/main" id="{653DAE3D-BF46-F65A-AC80-02768747D1E6}"/>
              </a:ext>
            </a:extLst>
          </p:cNvPr>
          <p:cNvSpPr/>
          <p:nvPr/>
        </p:nvSpPr>
        <p:spPr>
          <a:xfrm>
            <a:off x="5478449" y="4580182"/>
            <a:ext cx="1715098" cy="423894"/>
          </a:xfrm>
          <a:prstGeom prst="roundRect">
            <a:avLst/>
          </a:prstGeom>
          <a:solidFill>
            <a:srgbClr val="F15F40"/>
          </a:solidFill>
          <a:ln>
            <a:solidFill>
              <a:srgbClr val="F15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AU" sz="1400" b="1">
                <a:solidFill>
                  <a:schemeClr val="bg1"/>
                </a:solidFill>
              </a:rPr>
              <a:t>Order hardcopies</a:t>
            </a:r>
          </a:p>
        </p:txBody>
      </p:sp>
    </p:spTree>
    <p:extLst>
      <p:ext uri="{BB962C8B-B14F-4D97-AF65-F5344CB8AC3E}">
        <p14:creationId xmlns:p14="http://schemas.microsoft.com/office/powerpoint/2010/main" val="766530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3999" y="666000"/>
            <a:ext cx="5743434" cy="596743"/>
          </a:xfrm>
        </p:spPr>
        <p:txBody>
          <a:bodyPr/>
          <a:lstStyle/>
          <a:p>
            <a:r>
              <a:rPr lang="en-US"/>
              <a:t>Poster 2: Quitline poster (A3)</a:t>
            </a:r>
            <a:endParaRPr lang="en-AU"/>
          </a:p>
        </p:txBody>
      </p:sp>
      <p:sp>
        <p:nvSpPr>
          <p:cNvPr id="2" name="Rectangle: Rounded Corners 1">
            <a:hlinkClick r:id="rId2"/>
            <a:extLst>
              <a:ext uri="{FF2B5EF4-FFF2-40B4-BE49-F238E27FC236}">
                <a16:creationId xmlns:a16="http://schemas.microsoft.com/office/drawing/2014/main" id="{CF421EDB-E1FC-C1FC-2DA6-DEEAE379A6A6}"/>
              </a:ext>
            </a:extLst>
          </p:cNvPr>
          <p:cNvSpPr/>
          <p:nvPr/>
        </p:nvSpPr>
        <p:spPr>
          <a:xfrm>
            <a:off x="5205391" y="3429000"/>
            <a:ext cx="1715098" cy="429859"/>
          </a:xfrm>
          <a:prstGeom prst="roundRect">
            <a:avLst/>
          </a:prstGeom>
          <a:solidFill>
            <a:srgbClr val="F15F40"/>
          </a:solidFill>
          <a:ln>
            <a:solidFill>
              <a:srgbClr val="F15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AU" sz="1400" b="1">
                <a:solidFill>
                  <a:schemeClr val="bg1"/>
                </a:solidFill>
              </a:rPr>
              <a:t>Order hardcopies</a:t>
            </a:r>
          </a:p>
        </p:txBody>
      </p:sp>
      <p:pic>
        <p:nvPicPr>
          <p:cNvPr id="4" name="Picture 3">
            <a:extLst>
              <a:ext uri="{FF2B5EF4-FFF2-40B4-BE49-F238E27FC236}">
                <a16:creationId xmlns:a16="http://schemas.microsoft.com/office/drawing/2014/main" id="{107A27EB-094F-E40F-4267-C1AB1C15F886}"/>
              </a:ext>
            </a:extLst>
          </p:cNvPr>
          <p:cNvPicPr>
            <a:picLocks noChangeAspect="1"/>
          </p:cNvPicPr>
          <p:nvPr/>
        </p:nvPicPr>
        <p:blipFill>
          <a:blip r:embed="rId3"/>
          <a:stretch>
            <a:fillRect/>
          </a:stretch>
        </p:blipFill>
        <p:spPr>
          <a:xfrm>
            <a:off x="1456905" y="1595535"/>
            <a:ext cx="3468493" cy="4939342"/>
          </a:xfrm>
          <a:prstGeom prst="rect">
            <a:avLst/>
          </a:prstGeom>
        </p:spPr>
      </p:pic>
      <p:pic>
        <p:nvPicPr>
          <p:cNvPr id="7" name="Picture 6">
            <a:extLst>
              <a:ext uri="{FF2B5EF4-FFF2-40B4-BE49-F238E27FC236}">
                <a16:creationId xmlns:a16="http://schemas.microsoft.com/office/drawing/2014/main" id="{BB0CC2AD-754A-25B2-72DA-19161A6AE71D}"/>
              </a:ext>
            </a:extLst>
          </p:cNvPr>
          <p:cNvPicPr>
            <a:picLocks noChangeAspect="1"/>
          </p:cNvPicPr>
          <p:nvPr/>
        </p:nvPicPr>
        <p:blipFill>
          <a:blip r:embed="rId4"/>
          <a:stretch>
            <a:fillRect/>
          </a:stretch>
        </p:blipFill>
        <p:spPr>
          <a:xfrm>
            <a:off x="7200481" y="1515635"/>
            <a:ext cx="3534613" cy="4995586"/>
          </a:xfrm>
          <a:prstGeom prst="rect">
            <a:avLst/>
          </a:prstGeom>
        </p:spPr>
      </p:pic>
    </p:spTree>
    <p:extLst>
      <p:ext uri="{BB962C8B-B14F-4D97-AF65-F5344CB8AC3E}">
        <p14:creationId xmlns:p14="http://schemas.microsoft.com/office/powerpoint/2010/main" val="316709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2D1DB8E0-6507-4B79-02EC-3E83EB09C5B6}"/>
              </a:ext>
            </a:extLst>
          </p:cNvPr>
          <p:cNvSpPr>
            <a:spLocks noGrp="1"/>
          </p:cNvSpPr>
          <p:nvPr>
            <p:ph type="sldNum" sz="quarter" idx="12"/>
          </p:nvPr>
        </p:nvSpPr>
        <p:spPr>
          <a:xfrm>
            <a:off x="11319028" y="6210000"/>
            <a:ext cx="380971" cy="288000"/>
          </a:xfrm>
        </p:spPr>
        <p:txBody>
          <a:bodyPr/>
          <a:lstStyle/>
          <a:p>
            <a:fld id="{CC0134D6-B4DA-48FE-93A1-590347F05470}" type="slidenum">
              <a:rPr lang="en-AU" smtClean="0"/>
              <a:pPr/>
              <a:t>12</a:t>
            </a:fld>
            <a:endParaRPr lang="en-AU"/>
          </a:p>
        </p:txBody>
      </p:sp>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720000" y="500858"/>
            <a:ext cx="7997872" cy="591095"/>
          </a:xfrm>
        </p:spPr>
        <p:txBody>
          <a:bodyPr anchor="t">
            <a:normAutofit/>
          </a:bodyPr>
          <a:lstStyle/>
          <a:p>
            <a:r>
              <a:rPr lang="en-US"/>
              <a:t>Sample copy for your website/newsletters</a:t>
            </a:r>
            <a:endParaRPr lang="en-AU"/>
          </a:p>
        </p:txBody>
      </p:sp>
      <p:sp>
        <p:nvSpPr>
          <p:cNvPr id="2" name="TextBox 1">
            <a:extLst>
              <a:ext uri="{FF2B5EF4-FFF2-40B4-BE49-F238E27FC236}">
                <a16:creationId xmlns:a16="http://schemas.microsoft.com/office/drawing/2014/main" id="{7F42B6A3-F698-11CA-F001-9EC5090F0B25}"/>
              </a:ext>
            </a:extLst>
          </p:cNvPr>
          <p:cNvSpPr txBox="1"/>
          <p:nvPr/>
        </p:nvSpPr>
        <p:spPr>
          <a:xfrm>
            <a:off x="2181639" y="1343456"/>
            <a:ext cx="7611829" cy="283154"/>
          </a:xfrm>
          <a:prstGeom prst="rect">
            <a:avLst/>
          </a:prstGeom>
          <a:noFill/>
        </p:spPr>
        <p:txBody>
          <a:bodyPr wrap="square">
            <a:spAutoFit/>
          </a:bodyPr>
          <a:lstStyle/>
          <a:p>
            <a:r>
              <a:rPr lang="en-AU" sz="1100" i="1" kern="100"/>
              <a:t>Arabic is read from right to left. To select Arabic text, highlight text from top right to bottom left (like how you would read it).</a:t>
            </a:r>
          </a:p>
        </p:txBody>
      </p:sp>
      <p:sp>
        <p:nvSpPr>
          <p:cNvPr id="4" name="TextBox 3">
            <a:extLst>
              <a:ext uri="{FF2B5EF4-FFF2-40B4-BE49-F238E27FC236}">
                <a16:creationId xmlns:a16="http://schemas.microsoft.com/office/drawing/2014/main" id="{F5497DDA-9555-D4DF-A976-C4589DE37670}"/>
              </a:ext>
            </a:extLst>
          </p:cNvPr>
          <p:cNvSpPr txBox="1"/>
          <p:nvPr/>
        </p:nvSpPr>
        <p:spPr>
          <a:xfrm>
            <a:off x="6167562" y="1626610"/>
            <a:ext cx="5276085" cy="4997843"/>
          </a:xfrm>
          <a:prstGeom prst="rect">
            <a:avLst/>
          </a:prstGeom>
          <a:noFill/>
        </p:spPr>
        <p:txBody>
          <a:bodyPr wrap="square" rtlCol="0">
            <a:spAutoFit/>
          </a:bodyPr>
          <a:lstStyle/>
          <a:p>
            <a:pPr marL="0" indent="0" algn="r" rtl="1" eaLnBrk="1" fontAlgn="base" latinLnBrk="0" hangingPunct="1">
              <a:spcBef>
                <a:spcPts val="0"/>
              </a:spcBef>
              <a:spcAft>
                <a:spcPts val="0"/>
              </a:spcAft>
            </a:pPr>
            <a:r>
              <a:rPr lang="en-AU" sz="1000" b="1" i="0" u="none" strike="noStrike" kern="1200" dirty="0">
                <a:solidFill>
                  <a:srgbClr val="000000"/>
                </a:solidFill>
                <a:effectLst/>
                <a:latin typeface="Aptos" panose="020B0004020202020204" pitchFamily="34" charset="0"/>
              </a:rPr>
              <a:t>Headline:</a:t>
            </a:r>
            <a:r>
              <a:rPr lang="en-AU" sz="1000" b="0" i="0" u="none" strike="noStrike" kern="1200" dirty="0">
                <a:solidFill>
                  <a:srgbClr val="000000"/>
                </a:solidFill>
                <a:effectLst/>
                <a:latin typeface="Aptos" panose="020B0004020202020204" pitchFamily="34" charset="0"/>
              </a:rPr>
              <a:t> </a:t>
            </a:r>
            <a:endParaRPr lang="en-AU" sz="1000" b="0" i="0" u="none" strike="noStrike" dirty="0">
              <a:effectLst/>
              <a:latin typeface="Arial" panose="020B0604020202020204" pitchFamily="34" charset="0"/>
            </a:endParaRPr>
          </a:p>
          <a:p>
            <a:pPr marL="0" indent="0" algn="r" rtl="1" eaLnBrk="1" fontAlgn="base" latinLnBrk="0" hangingPunct="1">
              <a:spcBef>
                <a:spcPts val="0"/>
              </a:spcBef>
              <a:spcAft>
                <a:spcPts val="0"/>
              </a:spcAft>
            </a:pPr>
            <a:r>
              <a:rPr lang="ar-SA" sz="1000" b="0" i="0" u="none" strike="noStrike" kern="1200" dirty="0">
                <a:solidFill>
                  <a:srgbClr val="000000"/>
                </a:solidFill>
                <a:effectLst/>
                <a:latin typeface="Arial" panose="020B0604020202020204" pitchFamily="34" charset="0"/>
                <a:cs typeface="Arial" panose="020B0604020202020204" pitchFamily="34" charset="0"/>
              </a:rPr>
              <a:t>كل سيجارة تسبّب لك ضررًا  </a:t>
            </a:r>
            <a:endParaRPr lang="en-AU" sz="1000" b="0" i="0" u="none" strike="noStrike" dirty="0">
              <a:effectLst/>
              <a:latin typeface="Arial" panose="020B0604020202020204" pitchFamily="34" charset="0"/>
            </a:endParaRPr>
          </a:p>
          <a:p>
            <a:pPr marL="0" indent="0" algn="r" rtl="1" eaLnBrk="1" fontAlgn="base" latinLnBrk="0" hangingPunct="1">
              <a:spcBef>
                <a:spcPts val="0"/>
              </a:spcBef>
              <a:spcAft>
                <a:spcPts val="0"/>
              </a:spcAft>
            </a:pPr>
            <a:r>
              <a:rPr lang="en-AU" sz="1000" b="1" i="0" u="none" strike="noStrike" kern="1200" dirty="0">
                <a:solidFill>
                  <a:srgbClr val="000000"/>
                </a:solidFill>
                <a:effectLst/>
                <a:latin typeface="Aptos" panose="020B0004020202020204" pitchFamily="34" charset="0"/>
              </a:rPr>
              <a:t>Body Copy:</a:t>
            </a:r>
            <a:r>
              <a:rPr lang="en-AU" sz="1000" b="0" i="0" u="none" strike="noStrike" kern="1200" dirty="0">
                <a:solidFill>
                  <a:srgbClr val="000000"/>
                </a:solidFill>
                <a:effectLst/>
                <a:latin typeface="Aptos" panose="020B0004020202020204" pitchFamily="34" charset="0"/>
              </a:rPr>
              <a:t> </a:t>
            </a:r>
            <a:endParaRPr lang="en-AU" sz="1000" b="0" i="0" u="none" strike="noStrike" dirty="0">
              <a:effectLst/>
              <a:latin typeface="Arial" panose="020B0604020202020204" pitchFamily="34" charset="0"/>
            </a:endParaRPr>
          </a:p>
          <a:p>
            <a:pPr marL="0" indent="0" algn="r" rtl="1" eaLnBrk="1" fontAlgn="base" latinLnBrk="0" hangingPunct="1">
              <a:spcBef>
                <a:spcPts val="0"/>
              </a:spcBef>
              <a:spcAft>
                <a:spcPts val="0"/>
              </a:spcAft>
            </a:pPr>
            <a:r>
              <a:rPr lang="ar-SA" sz="1000" b="0" i="0" u="none" strike="noStrike" kern="1200" dirty="0">
                <a:solidFill>
                  <a:srgbClr val="000000"/>
                </a:solidFill>
                <a:effectLst/>
                <a:latin typeface="Arial" panose="020B0604020202020204" pitchFamily="34" charset="0"/>
                <a:cs typeface="Arial" panose="020B0604020202020204" pitchFamily="34" charset="0"/>
              </a:rPr>
              <a:t>التدخين ضار بالرئتين ويمكن أن يؤدي إلى أمراض خطيرة في الجهاز التنفسي مثل الانتفاخ الرئوي والتهاب الشعب الهوائية المزمن وسرطان الرئة. حتى التدخين مرة واحدة يوميًا يمكن أن يسبب ضررًا لرئتيك.  </a:t>
            </a:r>
            <a:endParaRPr lang="en-AU" sz="1000" b="0" i="0" u="none" strike="noStrike" dirty="0">
              <a:effectLst/>
              <a:latin typeface="Arial" panose="020B0604020202020204" pitchFamily="34" charset="0"/>
            </a:endParaRPr>
          </a:p>
          <a:p>
            <a:pPr marL="0" indent="0" algn="r" rtl="1" eaLnBrk="1" fontAlgn="base" latinLnBrk="0" hangingPunct="1">
              <a:spcBef>
                <a:spcPts val="0"/>
              </a:spcBef>
              <a:spcAft>
                <a:spcPts val="0"/>
              </a:spcAft>
            </a:pPr>
            <a:r>
              <a:rPr lang="ar-SA" sz="1000" b="0" i="0" u="none" strike="noStrike" kern="1200" dirty="0">
                <a:solidFill>
                  <a:srgbClr val="000000"/>
                </a:solidFill>
                <a:effectLst/>
                <a:latin typeface="Arial" panose="020B0604020202020204" pitchFamily="34" charset="0"/>
                <a:cs typeface="Arial" panose="020B0604020202020204" pitchFamily="34" charset="0"/>
              </a:rPr>
              <a:t>ولكن الأوان لم يفت بعد للإقلاع عن التدخين. الإقلاع عن التدخين يمكن أن يحسّن صحتك ويقلّل من خطر إصابتك بأمراض في الجهاز التنفسي.  </a:t>
            </a:r>
            <a:endParaRPr lang="en-AU" sz="1000" b="0" i="0" u="none" strike="noStrike" dirty="0">
              <a:effectLst/>
              <a:latin typeface="Arial" panose="020B0604020202020204" pitchFamily="34" charset="0"/>
            </a:endParaRPr>
          </a:p>
          <a:p>
            <a:pPr marL="0" indent="0" algn="r" rtl="1" eaLnBrk="1" fontAlgn="base" latinLnBrk="0" hangingPunct="1">
              <a:spcBef>
                <a:spcPts val="0"/>
              </a:spcBef>
              <a:spcAft>
                <a:spcPts val="0"/>
              </a:spcAft>
            </a:pPr>
            <a:r>
              <a:rPr lang="en-AU" sz="1000" b="1" i="0" u="none" strike="noStrike" kern="1200" dirty="0">
                <a:solidFill>
                  <a:srgbClr val="000000"/>
                </a:solidFill>
                <a:effectLst/>
                <a:latin typeface="Aptos" panose="020B0004020202020204" pitchFamily="34" charset="0"/>
              </a:rPr>
              <a:t>Headline:</a:t>
            </a:r>
            <a:r>
              <a:rPr lang="en-AU" sz="1000" b="0" i="0" u="none" strike="noStrike" kern="1200" dirty="0">
                <a:solidFill>
                  <a:srgbClr val="000000"/>
                </a:solidFill>
                <a:effectLst/>
                <a:latin typeface="Aptos" panose="020B0004020202020204" pitchFamily="34" charset="0"/>
              </a:rPr>
              <a:t> </a:t>
            </a:r>
            <a:endParaRPr lang="en-AU" sz="1000" b="0" i="0" u="none" strike="noStrike" dirty="0">
              <a:effectLst/>
              <a:latin typeface="Arial" panose="020B0604020202020204" pitchFamily="34" charset="0"/>
            </a:endParaRPr>
          </a:p>
          <a:p>
            <a:pPr marL="0" indent="0" algn="r" rtl="1" eaLnBrk="1" fontAlgn="base" latinLnBrk="0" hangingPunct="1">
              <a:spcBef>
                <a:spcPts val="0"/>
              </a:spcBef>
              <a:spcAft>
                <a:spcPts val="0"/>
              </a:spcAft>
            </a:pPr>
            <a:r>
              <a:rPr lang="ar-SA" sz="1000" b="0" i="0" u="none" strike="noStrike" kern="1200" dirty="0">
                <a:solidFill>
                  <a:srgbClr val="000000"/>
                </a:solidFill>
                <a:effectLst/>
                <a:latin typeface="Arial" panose="020B0604020202020204" pitchFamily="34" charset="0"/>
                <a:cs typeface="Arial" panose="020B0604020202020204" pitchFamily="34" charset="0"/>
              </a:rPr>
              <a:t>الإقلاع عن التدخين  </a:t>
            </a:r>
            <a:endParaRPr lang="en-AU" sz="1000" b="0" i="0" u="none" strike="noStrike" dirty="0">
              <a:effectLst/>
              <a:latin typeface="Arial" panose="020B0604020202020204" pitchFamily="34" charset="0"/>
            </a:endParaRPr>
          </a:p>
          <a:p>
            <a:pPr marL="0" indent="0" algn="r" rtl="1" eaLnBrk="1" fontAlgn="base" latinLnBrk="0" hangingPunct="1">
              <a:spcBef>
                <a:spcPts val="0"/>
              </a:spcBef>
              <a:spcAft>
                <a:spcPts val="0"/>
              </a:spcAft>
            </a:pPr>
            <a:r>
              <a:rPr lang="en-AU" sz="1000" b="1" i="0" u="none" strike="noStrike" kern="1200" dirty="0">
                <a:solidFill>
                  <a:srgbClr val="000000"/>
                </a:solidFill>
                <a:effectLst/>
                <a:latin typeface="Aptos" panose="020B0004020202020204" pitchFamily="34" charset="0"/>
              </a:rPr>
              <a:t>Body Copy:</a:t>
            </a:r>
            <a:r>
              <a:rPr lang="en-AU" sz="1000" b="0" i="0" u="none" strike="noStrike" kern="1200" dirty="0">
                <a:solidFill>
                  <a:srgbClr val="000000"/>
                </a:solidFill>
                <a:effectLst/>
                <a:latin typeface="Aptos" panose="020B0004020202020204" pitchFamily="34" charset="0"/>
              </a:rPr>
              <a:t> </a:t>
            </a:r>
            <a:endParaRPr lang="en-AU" sz="1000" b="0" i="0" u="none" strike="noStrike" dirty="0">
              <a:effectLst/>
              <a:latin typeface="Arial" panose="020B0604020202020204" pitchFamily="34" charset="0"/>
            </a:endParaRPr>
          </a:p>
          <a:p>
            <a:pPr algn="r" rtl="1" fontAlgn="base"/>
            <a:r>
              <a:rPr lang="ar-SA" sz="1000" b="0" i="0" dirty="0">
                <a:solidFill>
                  <a:srgbClr val="0D0D0D"/>
                </a:solidFill>
                <a:effectLst/>
                <a:highlight>
                  <a:srgbClr val="FFFFFF"/>
                </a:highlight>
                <a:cs typeface="Arial" panose="020B0604020202020204" pitchFamily="34" charset="0"/>
              </a:rPr>
              <a:t>الإقلاع</a:t>
            </a:r>
            <a:r>
              <a:rPr lang="ar-SA" sz="1000" b="0" i="0" dirty="0">
                <a:solidFill>
                  <a:srgbClr val="0D0D0D"/>
                </a:solidFill>
                <a:effectLst/>
                <a:highlight>
                  <a:srgbClr val="FFFFFF"/>
                </a:highlight>
                <a:latin typeface="Aptos" panose="020B0004020202020204" pitchFamily="34" charset="0"/>
              </a:rPr>
              <a:t> </a:t>
            </a:r>
            <a:r>
              <a:rPr lang="ar-SA" sz="1000" b="0" i="0" dirty="0">
                <a:solidFill>
                  <a:srgbClr val="0D0D0D"/>
                </a:solidFill>
                <a:effectLst/>
                <a:highlight>
                  <a:srgbClr val="FFFFFF"/>
                </a:highlight>
                <a:cs typeface="Arial" panose="020B0604020202020204" pitchFamily="34" charset="0"/>
              </a:rPr>
              <a:t>عن</a:t>
            </a:r>
            <a:r>
              <a:rPr lang="ar-SA" sz="1000" b="0" i="0" dirty="0">
                <a:solidFill>
                  <a:srgbClr val="0D0D0D"/>
                </a:solidFill>
                <a:effectLst/>
                <a:highlight>
                  <a:srgbClr val="FFFFFF"/>
                </a:highlight>
                <a:latin typeface="Aptos" panose="020B0004020202020204" pitchFamily="34" charset="0"/>
              </a:rPr>
              <a:t> </a:t>
            </a:r>
            <a:r>
              <a:rPr lang="ar-SA" sz="1000" b="0" i="0" dirty="0">
                <a:solidFill>
                  <a:srgbClr val="0D0D0D"/>
                </a:solidFill>
                <a:effectLst/>
                <a:highlight>
                  <a:srgbClr val="FFFFFF"/>
                </a:highlight>
                <a:cs typeface="Arial" panose="020B0604020202020204" pitchFamily="34" charset="0"/>
              </a:rPr>
              <a:t>التدخين</a:t>
            </a:r>
            <a:r>
              <a:rPr lang="ar-SA" sz="1000" b="0" i="0" dirty="0">
                <a:solidFill>
                  <a:srgbClr val="0D0D0D"/>
                </a:solidFill>
                <a:effectLst/>
                <a:highlight>
                  <a:srgbClr val="FFFFFF"/>
                </a:highlight>
                <a:latin typeface="Aptos" panose="020B0004020202020204" pitchFamily="34" charset="0"/>
              </a:rPr>
              <a:t> </a:t>
            </a:r>
            <a:r>
              <a:rPr lang="ar-SA" sz="1000" b="0" i="0" dirty="0">
                <a:solidFill>
                  <a:srgbClr val="0D0D0D"/>
                </a:solidFill>
                <a:effectLst/>
                <a:highlight>
                  <a:srgbClr val="FFFFFF"/>
                </a:highlight>
                <a:cs typeface="Arial" panose="020B0604020202020204" pitchFamily="34" charset="0"/>
              </a:rPr>
              <a:t>رحلة</a:t>
            </a:r>
            <a:r>
              <a:rPr lang="ar-SA" sz="1000" b="0" i="0" dirty="0">
                <a:solidFill>
                  <a:srgbClr val="0D0D0D"/>
                </a:solidFill>
                <a:effectLst/>
                <a:highlight>
                  <a:srgbClr val="FFFFFF"/>
                </a:highlight>
                <a:latin typeface="Aptos" panose="020B0004020202020204" pitchFamily="34" charset="0"/>
              </a:rPr>
              <a:t> </a:t>
            </a:r>
            <a:r>
              <a:rPr lang="ar-SA" sz="1000" b="0" i="0" dirty="0">
                <a:solidFill>
                  <a:srgbClr val="0D0D0D"/>
                </a:solidFill>
                <a:effectLst/>
                <a:highlight>
                  <a:srgbClr val="FFFFFF"/>
                </a:highlight>
                <a:cs typeface="Arial" panose="020B0604020202020204" pitchFamily="34" charset="0"/>
              </a:rPr>
              <a:t>تتخللها</a:t>
            </a:r>
            <a:r>
              <a:rPr lang="ar-SA" sz="1000" b="0" i="0" dirty="0">
                <a:solidFill>
                  <a:srgbClr val="0D0D0D"/>
                </a:solidFill>
                <a:effectLst/>
                <a:highlight>
                  <a:srgbClr val="FFFFFF"/>
                </a:highlight>
                <a:latin typeface="Aptos" panose="020B0004020202020204" pitchFamily="34" charset="0"/>
              </a:rPr>
              <a:t> </a:t>
            </a:r>
            <a:r>
              <a:rPr lang="ar-SA" sz="1000" b="0" i="0" dirty="0">
                <a:solidFill>
                  <a:srgbClr val="0D0D0D"/>
                </a:solidFill>
                <a:effectLst/>
                <a:highlight>
                  <a:srgbClr val="FFFFFF"/>
                </a:highlight>
                <a:cs typeface="Arial" panose="020B0604020202020204" pitchFamily="34" charset="0"/>
              </a:rPr>
              <a:t>لحظات</a:t>
            </a:r>
            <a:r>
              <a:rPr lang="ar-SA" sz="1000" b="0" i="0" dirty="0">
                <a:solidFill>
                  <a:srgbClr val="0D0D0D"/>
                </a:solidFill>
                <a:effectLst/>
                <a:highlight>
                  <a:srgbClr val="FFFFFF"/>
                </a:highlight>
                <a:latin typeface="Aptos" panose="020B0004020202020204" pitchFamily="34" charset="0"/>
              </a:rPr>
              <a:t> </a:t>
            </a:r>
            <a:r>
              <a:rPr lang="ar-SA" sz="1000" b="0" i="0" dirty="0">
                <a:solidFill>
                  <a:srgbClr val="0D0D0D"/>
                </a:solidFill>
                <a:effectLst/>
                <a:highlight>
                  <a:srgbClr val="FFFFFF"/>
                </a:highlight>
                <a:cs typeface="Arial" panose="020B0604020202020204" pitchFamily="34" charset="0"/>
              </a:rPr>
              <a:t>من</a:t>
            </a:r>
            <a:r>
              <a:rPr lang="ar-SA" sz="1000" b="0" i="0" dirty="0">
                <a:solidFill>
                  <a:srgbClr val="0D0D0D"/>
                </a:solidFill>
                <a:effectLst/>
                <a:highlight>
                  <a:srgbClr val="FFFFFF"/>
                </a:highlight>
                <a:latin typeface="Aptos" panose="020B0004020202020204" pitchFamily="34" charset="0"/>
              </a:rPr>
              <a:t> </a:t>
            </a:r>
            <a:r>
              <a:rPr lang="ar-SA" sz="1000" b="0" i="0" dirty="0">
                <a:solidFill>
                  <a:srgbClr val="0D0D0D"/>
                </a:solidFill>
                <a:effectLst/>
                <a:highlight>
                  <a:srgbClr val="FFFFFF"/>
                </a:highlight>
                <a:cs typeface="Arial" panose="020B0604020202020204" pitchFamily="34" charset="0"/>
              </a:rPr>
              <a:t>النجاح</a:t>
            </a:r>
            <a:r>
              <a:rPr lang="ar-SA" sz="1000" b="0" i="0" dirty="0">
                <a:solidFill>
                  <a:srgbClr val="0D0D0D"/>
                </a:solidFill>
                <a:effectLst/>
                <a:highlight>
                  <a:srgbClr val="FFFFFF"/>
                </a:highlight>
                <a:latin typeface="Aptos" panose="020B0004020202020204" pitchFamily="34" charset="0"/>
              </a:rPr>
              <a:t> </a:t>
            </a:r>
            <a:r>
              <a:rPr lang="ar-SA" sz="1000" b="0" i="0" dirty="0">
                <a:solidFill>
                  <a:srgbClr val="0D0D0D"/>
                </a:solidFill>
                <a:effectLst/>
                <a:highlight>
                  <a:srgbClr val="FFFFFF"/>
                </a:highlight>
                <a:cs typeface="Arial" panose="020B0604020202020204" pitchFamily="34" charset="0"/>
              </a:rPr>
              <a:t>والتحدّيات</a:t>
            </a:r>
            <a:r>
              <a:rPr lang="ar-SA" sz="1000" b="0" i="0" dirty="0">
                <a:effectLst/>
                <a:cs typeface="Arial" panose="020B0604020202020204" pitchFamily="34" charset="0"/>
              </a:rPr>
              <a:t>. تذكّر أن كل محاولة لها أهميتها وفي كل مرة تقلع عن التدخين يصبح الأمر أسهل. نحن نتفهّم ما تمرّ به، ونحن موجودون لمساعدتك.</a:t>
            </a:r>
            <a:endParaRPr lang="ar-SA" sz="1000" b="0" i="0" dirty="0">
              <a:effectLst/>
            </a:endParaRPr>
          </a:p>
          <a:p>
            <a:pPr algn="r" rtl="1" fontAlgn="base"/>
            <a:r>
              <a:rPr lang="ar-SA" sz="1000" b="0" i="0" dirty="0">
                <a:effectLst/>
                <a:latin typeface="Aptos" panose="020B0004020202020204" pitchFamily="34" charset="0"/>
                <a:cs typeface="Arial" panose="020B0604020202020204" pitchFamily="34" charset="0"/>
              </a:rPr>
              <a:t>المرشدون لدى </a:t>
            </a:r>
            <a:r>
              <a:rPr lang="en-AU" sz="1000" b="0" i="0" dirty="0">
                <a:effectLst/>
                <a:latin typeface="Aptos" panose="020B0004020202020204" pitchFamily="34" charset="0"/>
              </a:rPr>
              <a:t>Quitline</a:t>
            </a:r>
            <a:r>
              <a:rPr lang="en-AU" sz="1000" b="0" i="0" dirty="0">
                <a:effectLst/>
                <a:latin typeface="Aptos" panose="020B0004020202020204" pitchFamily="34" charset="0"/>
                <a:cs typeface="Arial" panose="020B0604020202020204" pitchFamily="34" charset="0"/>
              </a:rPr>
              <a:t> </a:t>
            </a:r>
            <a:r>
              <a:rPr lang="ar-SA" sz="1000" b="0" i="0" dirty="0">
                <a:effectLst/>
                <a:latin typeface="Aptos" panose="020B0004020202020204" pitchFamily="34" charset="0"/>
                <a:cs typeface="Arial" panose="020B0604020202020204" pitchFamily="34" charset="0"/>
              </a:rPr>
              <a:t>هم محترفون مؤهلون لمساعدة الأشخاص على الإقلاع عن التدخين. وسيعملون معك لمساعدتك على إيجاد الحافز وعدم التراجع، وسيضعون خطة فردية تناسب احتياجاتك، ويقدمون التوجيه والتشجيع طوال الوقت.</a:t>
            </a:r>
            <a:endParaRPr lang="ar-SA" sz="1000" b="0" i="0" dirty="0">
              <a:effectLst/>
            </a:endParaRPr>
          </a:p>
          <a:p>
            <a:pPr algn="r" rtl="1" fontAlgn="base"/>
            <a:r>
              <a:rPr lang="ar-SA" sz="1000" b="0" i="0" dirty="0">
                <a:effectLst/>
                <a:latin typeface="Aptos" panose="020B0004020202020204" pitchFamily="34" charset="0"/>
                <a:cs typeface="Arial" panose="020B0604020202020204" pitchFamily="34" charset="0"/>
              </a:rPr>
              <a:t>تحدّث إلى طبيبك أو الصيدلي حول كيفية التوقّف عن التدخين وما إذا كانت أدوية التوقّف عن التدخين مناسبة لك.</a:t>
            </a:r>
            <a:r>
              <a:rPr lang="ar-SA" sz="1000" b="0" i="0" dirty="0">
                <a:effectLst/>
                <a:latin typeface="Arial" panose="020B0604020202020204" pitchFamily="34" charset="0"/>
              </a:rPr>
              <a:t> </a:t>
            </a:r>
            <a:r>
              <a:rPr lang="ar-SA" sz="1000" b="0" i="0" u="none" strike="noStrike" kern="1200" dirty="0">
                <a:solidFill>
                  <a:srgbClr val="000000"/>
                </a:solidFill>
                <a:effectLst/>
                <a:latin typeface="Aptos" panose="020B0004020202020204" pitchFamily="34" charset="0"/>
                <a:cs typeface="Aptos" panose="020B0004020202020204" pitchFamily="34" charset="0"/>
              </a:rPr>
              <a:t> </a:t>
            </a:r>
            <a:endParaRPr lang="en-AU" sz="1000" b="0" i="0" u="none" strike="noStrike" dirty="0">
              <a:effectLst/>
              <a:latin typeface="Arial" panose="020B0604020202020204" pitchFamily="34" charset="0"/>
            </a:endParaRPr>
          </a:p>
          <a:p>
            <a:pPr marL="0" indent="0" algn="r" rtl="1" eaLnBrk="1" fontAlgn="base" latinLnBrk="0" hangingPunct="1">
              <a:spcBef>
                <a:spcPts val="0"/>
              </a:spcBef>
              <a:spcAft>
                <a:spcPts val="0"/>
              </a:spcAft>
            </a:pPr>
            <a:r>
              <a:rPr lang="ar-SA" sz="1000" b="0" i="0" u="none" strike="noStrike" kern="1200" dirty="0">
                <a:solidFill>
                  <a:srgbClr val="000000"/>
                </a:solidFill>
                <a:effectLst/>
                <a:latin typeface="Aptos" panose="020B0004020202020204" pitchFamily="34" charset="0"/>
                <a:cs typeface="Aptos" panose="020B0004020202020204" pitchFamily="34" charset="0"/>
              </a:rPr>
              <a:t> </a:t>
            </a:r>
            <a:endParaRPr lang="en-AU" sz="1000" b="0" i="0" u="none" strike="noStrike" dirty="0">
              <a:effectLst/>
              <a:latin typeface="Arial" panose="020B0604020202020204" pitchFamily="34" charset="0"/>
            </a:endParaRPr>
          </a:p>
          <a:p>
            <a:pPr marL="0" indent="0" algn="r" rtl="1" eaLnBrk="1" fontAlgn="base" latinLnBrk="0" hangingPunct="1">
              <a:spcBef>
                <a:spcPts val="0"/>
              </a:spcBef>
              <a:spcAft>
                <a:spcPts val="0"/>
              </a:spcAft>
            </a:pPr>
            <a:r>
              <a:rPr lang="en-AU" sz="1000" b="1" i="0" u="none" strike="noStrike" kern="1200" dirty="0">
                <a:solidFill>
                  <a:srgbClr val="000000"/>
                </a:solidFill>
                <a:effectLst/>
                <a:latin typeface="Aptos" panose="020B0004020202020204" pitchFamily="34" charset="0"/>
              </a:rPr>
              <a:t>Headline:</a:t>
            </a:r>
            <a:r>
              <a:rPr lang="en-AU" sz="1000" b="0" i="0" u="none" strike="noStrike" kern="1200" dirty="0">
                <a:solidFill>
                  <a:srgbClr val="000000"/>
                </a:solidFill>
                <a:effectLst/>
                <a:latin typeface="Aptos" panose="020B0004020202020204" pitchFamily="34" charset="0"/>
              </a:rPr>
              <a:t> </a:t>
            </a:r>
            <a:endParaRPr lang="en-AU" sz="1000" b="0" i="0" u="none" strike="noStrike" dirty="0">
              <a:effectLst/>
              <a:latin typeface="Arial" panose="020B0604020202020204" pitchFamily="34" charset="0"/>
            </a:endParaRPr>
          </a:p>
          <a:p>
            <a:pPr marL="0" indent="0" algn="r" rtl="1" eaLnBrk="1" fontAlgn="base" latinLnBrk="0" hangingPunct="1">
              <a:spcBef>
                <a:spcPts val="0"/>
              </a:spcBef>
              <a:spcAft>
                <a:spcPts val="0"/>
              </a:spcAft>
            </a:pPr>
            <a:r>
              <a:rPr lang="ar-SA" sz="1000" b="0" i="0" u="none" strike="noStrike" kern="1200" dirty="0">
                <a:solidFill>
                  <a:srgbClr val="000000"/>
                </a:solidFill>
                <a:effectLst/>
                <a:latin typeface="Arial" panose="020B0604020202020204" pitchFamily="34" charset="0"/>
                <a:cs typeface="Arial" panose="020B0604020202020204" pitchFamily="34" charset="0"/>
              </a:rPr>
              <a:t>اتصل بأحد المرشدين العاملين لدى </a:t>
            </a:r>
            <a:r>
              <a:rPr lang="en-AU" sz="1000" b="0" i="0" u="none" strike="noStrike" kern="1200" dirty="0">
                <a:solidFill>
                  <a:srgbClr val="000000"/>
                </a:solidFill>
                <a:effectLst/>
                <a:latin typeface="Aptos" panose="020B0004020202020204" pitchFamily="34" charset="0"/>
              </a:rPr>
              <a:t>Quitline</a:t>
            </a:r>
            <a:r>
              <a:rPr lang="en-AU" sz="1000" b="0" i="0" u="none" strike="noStrike" kern="1200" dirty="0">
                <a:solidFill>
                  <a:srgbClr val="000000"/>
                </a:solidFill>
                <a:effectLst/>
                <a:latin typeface="Arial" panose="020B0604020202020204" pitchFamily="34" charset="0"/>
                <a:cs typeface="Arial" panose="020B0604020202020204" pitchFamily="34" charset="0"/>
              </a:rPr>
              <a:t> </a:t>
            </a:r>
            <a:r>
              <a:rPr lang="ar-SA" sz="1000" b="0" i="0" u="none" strike="noStrike" kern="1200" dirty="0">
                <a:solidFill>
                  <a:srgbClr val="000000"/>
                </a:solidFill>
                <a:effectLst/>
                <a:latin typeface="Arial" panose="020B0604020202020204" pitchFamily="34" charset="0"/>
                <a:cs typeface="Arial" panose="020B0604020202020204" pitchFamily="34" charset="0"/>
              </a:rPr>
              <a:t>اليوم  </a:t>
            </a:r>
            <a:endParaRPr lang="en-AU" sz="1000" b="0" i="0" u="none" strike="noStrike" dirty="0">
              <a:effectLst/>
              <a:latin typeface="Arial" panose="020B0604020202020204" pitchFamily="34" charset="0"/>
            </a:endParaRPr>
          </a:p>
          <a:p>
            <a:pPr marL="0" indent="0" algn="r" rtl="1" eaLnBrk="1" fontAlgn="base" latinLnBrk="0" hangingPunct="1">
              <a:spcBef>
                <a:spcPts val="0"/>
              </a:spcBef>
              <a:spcAft>
                <a:spcPts val="0"/>
              </a:spcAft>
            </a:pPr>
            <a:r>
              <a:rPr lang="en-AU" sz="1000" b="1" i="0" u="none" strike="noStrike" kern="1200" dirty="0">
                <a:solidFill>
                  <a:srgbClr val="000000"/>
                </a:solidFill>
                <a:effectLst/>
                <a:latin typeface="Aptos" panose="020B0004020202020204" pitchFamily="34" charset="0"/>
              </a:rPr>
              <a:t>Body copy:</a:t>
            </a:r>
            <a:r>
              <a:rPr lang="en-AU" sz="1000" b="0" i="0" u="none" strike="noStrike" kern="1200" dirty="0">
                <a:solidFill>
                  <a:srgbClr val="000000"/>
                </a:solidFill>
                <a:effectLst/>
                <a:latin typeface="Aptos" panose="020B0004020202020204" pitchFamily="34" charset="0"/>
              </a:rPr>
              <a:t> </a:t>
            </a:r>
            <a:endParaRPr lang="en-AU" sz="1000" b="0" i="0" u="none" strike="noStrike" dirty="0">
              <a:effectLst/>
              <a:latin typeface="Arial" panose="020B0604020202020204" pitchFamily="34" charset="0"/>
            </a:endParaRPr>
          </a:p>
          <a:p>
            <a:pPr marL="0" indent="0" algn="r" rtl="1" eaLnBrk="1" fontAlgn="base" latinLnBrk="0" hangingPunct="1">
              <a:spcBef>
                <a:spcPts val="0"/>
              </a:spcBef>
              <a:spcAft>
                <a:spcPts val="0"/>
              </a:spcAft>
            </a:pPr>
            <a:r>
              <a:rPr lang="ar-SA" sz="1000" b="0" i="0" u="none" strike="noStrike" kern="1200" dirty="0">
                <a:solidFill>
                  <a:srgbClr val="000000"/>
                </a:solidFill>
                <a:effectLst/>
                <a:latin typeface="Arial" panose="020B0604020202020204" pitchFamily="34" charset="0"/>
                <a:cs typeface="Arial" panose="020B0604020202020204" pitchFamily="34" charset="0"/>
              </a:rPr>
              <a:t>يمكن للمرشدين العاملين لدى </a:t>
            </a:r>
            <a:r>
              <a:rPr lang="en-AU" sz="1000" b="0" i="0" u="none" strike="noStrike" kern="1200" dirty="0">
                <a:solidFill>
                  <a:srgbClr val="000000"/>
                </a:solidFill>
                <a:effectLst/>
                <a:latin typeface="Aptos" panose="020B0004020202020204" pitchFamily="34" charset="0"/>
              </a:rPr>
              <a:t>Quitline</a:t>
            </a:r>
            <a:r>
              <a:rPr lang="en-AU" sz="1000" b="0" i="0" u="none" strike="noStrike" kern="1200" dirty="0">
                <a:solidFill>
                  <a:srgbClr val="000000"/>
                </a:solidFill>
                <a:effectLst/>
                <a:latin typeface="Arial" panose="020B0604020202020204" pitchFamily="34" charset="0"/>
                <a:cs typeface="Arial" panose="020B0604020202020204" pitchFamily="34" charset="0"/>
              </a:rPr>
              <a:t> </a:t>
            </a:r>
            <a:r>
              <a:rPr lang="ar-SA" sz="1000" b="0" i="0" u="none" strike="noStrike" kern="1200" dirty="0">
                <a:solidFill>
                  <a:srgbClr val="000000"/>
                </a:solidFill>
                <a:effectLst/>
                <a:latin typeface="Arial" panose="020B0604020202020204" pitchFamily="34" charset="0"/>
                <a:cs typeface="Arial" panose="020B0604020202020204" pitchFamily="34" charset="0"/>
              </a:rPr>
              <a:t>التحدّث معك بلغتك من خلال خدمات الترجمة الفورية. يرجى الاتصال برقم الهاتف المناسب المذكور أدناه واتباع التعليمات لترك رسالة. وسيقوم أحد المرشدين العاملين لدى </a:t>
            </a:r>
            <a:r>
              <a:rPr lang="en-AU" sz="1000" b="0" i="0" u="none" strike="noStrike" kern="1200" dirty="0">
                <a:solidFill>
                  <a:srgbClr val="000000"/>
                </a:solidFill>
                <a:effectLst/>
                <a:latin typeface="Aptos" panose="020B0004020202020204" pitchFamily="34" charset="0"/>
              </a:rPr>
              <a:t>Quitline</a:t>
            </a:r>
            <a:r>
              <a:rPr lang="en-AU" sz="1000" b="0" i="0" u="none" strike="noStrike" kern="1200" dirty="0">
                <a:solidFill>
                  <a:srgbClr val="000000"/>
                </a:solidFill>
                <a:effectLst/>
                <a:latin typeface="Arial" panose="020B0604020202020204" pitchFamily="34" charset="0"/>
                <a:cs typeface="Arial" panose="020B0604020202020204" pitchFamily="34" charset="0"/>
              </a:rPr>
              <a:t> </a:t>
            </a:r>
            <a:r>
              <a:rPr lang="ar-SA" sz="1000" b="0" i="0" u="none" strike="noStrike" kern="1200" dirty="0">
                <a:solidFill>
                  <a:srgbClr val="000000"/>
                </a:solidFill>
                <a:effectLst/>
                <a:latin typeface="Arial" panose="020B0604020202020204" pitchFamily="34" charset="0"/>
                <a:cs typeface="Arial" panose="020B0604020202020204" pitchFamily="34" charset="0"/>
              </a:rPr>
              <a:t>بالاتصال بك من خلال خدمات الترجمة الفورية:  </a:t>
            </a:r>
            <a:endParaRPr lang="en-AU" sz="1000" b="0" i="0" u="none" strike="noStrike" dirty="0">
              <a:effectLst/>
              <a:latin typeface="Arial" panose="020B0604020202020204" pitchFamily="34" charset="0"/>
            </a:endParaRPr>
          </a:p>
          <a:p>
            <a:pPr algn="r" rtl="1" fontAlgn="base">
              <a:spcBef>
                <a:spcPts val="0"/>
              </a:spcBef>
            </a:pPr>
            <a:r>
              <a:rPr lang="ar-SA" sz="1000" b="0" i="0" u="none" strike="noStrike" kern="1200" dirty="0">
                <a:solidFill>
                  <a:srgbClr val="000000"/>
                </a:solidFill>
                <a:effectLst/>
                <a:latin typeface="Arial" panose="020B0604020202020204" pitchFamily="34" charset="0"/>
                <a:cs typeface="Arial" panose="020B0604020202020204" pitchFamily="34" charset="0"/>
              </a:rPr>
              <a:t>يُرجى الاتصال بالرقم 0385832905</a:t>
            </a:r>
            <a:r>
              <a:rPr lang="en-AU" sz="1000" b="0" i="0" u="none" strike="noStrike" kern="100" dirty="0">
                <a:solidFill>
                  <a:srgbClr val="000000"/>
                </a:solidFill>
                <a:effectLst/>
                <a:latin typeface="Arial" panose="020B0604020202020204" pitchFamily="34" charset="0"/>
              </a:rPr>
              <a:t>quit.org.au/</a:t>
            </a:r>
            <a:r>
              <a:rPr lang="en-AU" sz="1000" b="0" i="0" u="none" strike="noStrike" kern="100" dirty="0" err="1">
                <a:solidFill>
                  <a:srgbClr val="000000"/>
                </a:solidFill>
                <a:effectLst/>
                <a:latin typeface="Arial" panose="020B0604020202020204" pitchFamily="34" charset="0"/>
              </a:rPr>
              <a:t>arabic</a:t>
            </a:r>
            <a:r>
              <a:rPr lang="en-AU" sz="1000" b="0" i="0" u="none" strike="noStrike" kern="100" dirty="0">
                <a:solidFill>
                  <a:srgbClr val="000000"/>
                </a:solidFill>
                <a:effectLst/>
                <a:latin typeface="Arial" panose="020B0604020202020204" pitchFamily="34" charset="0"/>
              </a:rPr>
              <a:t> </a:t>
            </a:r>
            <a:endParaRPr lang="en-AU" sz="1000" b="0" i="0" u="none" strike="noStrike" dirty="0">
              <a:effectLst/>
              <a:latin typeface="Arial" panose="020B0604020202020204" pitchFamily="34" charset="0"/>
            </a:endParaRPr>
          </a:p>
          <a:p>
            <a:pPr marL="0" indent="0" algn="r" rtl="1" eaLnBrk="1" fontAlgn="base" latinLnBrk="0" hangingPunct="1">
              <a:spcBef>
                <a:spcPts val="0"/>
              </a:spcBef>
              <a:spcAft>
                <a:spcPts val="0"/>
              </a:spcAft>
            </a:pPr>
            <a:endParaRPr lang="en-AU" sz="1000" b="0" i="0" u="none" strike="noStrike" dirty="0">
              <a:effectLst/>
              <a:latin typeface="Arial" panose="020B0604020202020204" pitchFamily="34" charset="0"/>
            </a:endParaRPr>
          </a:p>
        </p:txBody>
      </p:sp>
      <p:sp>
        <p:nvSpPr>
          <p:cNvPr id="8" name="TextBox 7">
            <a:extLst>
              <a:ext uri="{FF2B5EF4-FFF2-40B4-BE49-F238E27FC236}">
                <a16:creationId xmlns:a16="http://schemas.microsoft.com/office/drawing/2014/main" id="{DF0199F6-BC2C-3858-F25C-54E72712E390}"/>
              </a:ext>
            </a:extLst>
          </p:cNvPr>
          <p:cNvSpPr txBox="1"/>
          <p:nvPr/>
        </p:nvSpPr>
        <p:spPr>
          <a:xfrm>
            <a:off x="613589" y="1771307"/>
            <a:ext cx="5410849" cy="4749634"/>
          </a:xfrm>
          <a:prstGeom prst="rect">
            <a:avLst/>
          </a:prstGeom>
          <a:noFill/>
        </p:spPr>
        <p:txBody>
          <a:bodyPr wrap="square" rtlCol="0">
            <a:spAutoFit/>
          </a:bodyPr>
          <a:lstStyle/>
          <a:p>
            <a:pPr marL="0" indent="0" algn="l" rtl="0" eaLnBrk="1" fontAlgn="base" latinLnBrk="0" hangingPunct="1">
              <a:spcBef>
                <a:spcPts val="0"/>
              </a:spcBef>
              <a:spcAft>
                <a:spcPts val="0"/>
              </a:spcAft>
            </a:pPr>
            <a:r>
              <a:rPr lang="en-AU" sz="900" b="1" i="0" u="none" strike="noStrike" kern="1200" dirty="0">
                <a:solidFill>
                  <a:srgbClr val="000000"/>
                </a:solidFill>
                <a:effectLst/>
                <a:latin typeface="+mj-lt"/>
              </a:rPr>
              <a:t>Headline:</a:t>
            </a:r>
            <a:r>
              <a:rPr lang="en-AU" sz="900" b="0" i="0" u="none" strike="noStrike" kern="1200" dirty="0">
                <a:solidFill>
                  <a:srgbClr val="000000"/>
                </a:solidFill>
                <a:effectLst/>
                <a:latin typeface="+mj-lt"/>
              </a:rPr>
              <a:t> </a:t>
            </a:r>
            <a:endParaRPr lang="en-AU" sz="900" b="0" i="0" u="none" strike="noStrike" dirty="0">
              <a:effectLst/>
              <a:latin typeface="+mj-lt"/>
            </a:endParaRPr>
          </a:p>
          <a:p>
            <a:pPr marL="0" indent="0" algn="l" rtl="0" eaLnBrk="1" fontAlgn="base" latinLnBrk="0" hangingPunct="1">
              <a:spcBef>
                <a:spcPts val="0"/>
              </a:spcBef>
              <a:spcAft>
                <a:spcPts val="0"/>
              </a:spcAft>
            </a:pPr>
            <a:r>
              <a:rPr lang="en-AU" sz="900" b="0" i="0" u="none" strike="noStrike" kern="1200" dirty="0">
                <a:solidFill>
                  <a:srgbClr val="000000"/>
                </a:solidFill>
                <a:effectLst/>
                <a:latin typeface="+mj-lt"/>
              </a:rPr>
              <a:t>Every cigarette is doing you damage  </a:t>
            </a:r>
            <a:endParaRPr lang="en-AU" sz="900" b="0" i="0" u="none" strike="noStrike" dirty="0">
              <a:effectLst/>
              <a:latin typeface="+mj-lt"/>
            </a:endParaRPr>
          </a:p>
          <a:p>
            <a:pPr marL="0" indent="0" algn="l" rtl="0" eaLnBrk="1" fontAlgn="base" latinLnBrk="0" hangingPunct="1">
              <a:spcBef>
                <a:spcPts val="0"/>
              </a:spcBef>
              <a:spcAft>
                <a:spcPts val="0"/>
              </a:spcAft>
            </a:pPr>
            <a:r>
              <a:rPr lang="en-AU" sz="900" b="1" i="0" u="none" strike="noStrike" kern="1200" dirty="0">
                <a:solidFill>
                  <a:srgbClr val="000000"/>
                </a:solidFill>
                <a:effectLst/>
                <a:latin typeface="+mj-lt"/>
              </a:rPr>
              <a:t>Body Copy:</a:t>
            </a:r>
            <a:r>
              <a:rPr lang="en-AU" sz="900" b="0" i="0" u="none" strike="noStrike" kern="1200" dirty="0">
                <a:solidFill>
                  <a:srgbClr val="000000"/>
                </a:solidFill>
                <a:effectLst/>
                <a:latin typeface="+mj-lt"/>
              </a:rPr>
              <a:t> </a:t>
            </a:r>
            <a:endParaRPr lang="en-AU" sz="900" b="0" i="0" u="none" strike="noStrike" dirty="0">
              <a:effectLst/>
              <a:latin typeface="+mj-lt"/>
            </a:endParaRPr>
          </a:p>
          <a:p>
            <a:pPr marL="0" indent="0" algn="l" rtl="0" eaLnBrk="1" fontAlgn="base" latinLnBrk="0" hangingPunct="1">
              <a:spcBef>
                <a:spcPts val="0"/>
              </a:spcBef>
              <a:spcAft>
                <a:spcPts val="0"/>
              </a:spcAft>
            </a:pPr>
            <a:r>
              <a:rPr lang="en-AU" sz="900" b="0" i="0" u="none" strike="noStrike" kern="1200" dirty="0">
                <a:solidFill>
                  <a:srgbClr val="000000"/>
                </a:solidFill>
                <a:effectLst/>
                <a:latin typeface="+mj-lt"/>
              </a:rPr>
              <a:t>Smoking is harmful to your lungs and can lead to serious respiratory illnesses like emphysema, chronic bronchitis, and lung cancer. Even smoking once a day can cause damage to your lungs. But it's not too late to quit. Quitting smoking can improve your health and reduce your risk of respiratory illnesses.  </a:t>
            </a:r>
          </a:p>
          <a:p>
            <a:pPr marL="0" indent="0" algn="l" rtl="0" eaLnBrk="1" fontAlgn="base" latinLnBrk="0" hangingPunct="1">
              <a:spcBef>
                <a:spcPts val="0"/>
              </a:spcBef>
              <a:spcAft>
                <a:spcPts val="0"/>
              </a:spcAft>
            </a:pPr>
            <a:endParaRPr lang="en-AU" sz="900" b="0" i="0" u="none" strike="noStrike" dirty="0">
              <a:effectLst/>
              <a:latin typeface="+mj-lt"/>
            </a:endParaRPr>
          </a:p>
          <a:p>
            <a:pPr marL="0" indent="0" algn="l" rtl="0" eaLnBrk="1" fontAlgn="base" latinLnBrk="0" hangingPunct="1">
              <a:spcBef>
                <a:spcPts val="0"/>
              </a:spcBef>
              <a:spcAft>
                <a:spcPts val="0"/>
              </a:spcAft>
            </a:pPr>
            <a:r>
              <a:rPr lang="en-AU" sz="900" b="1" i="0" u="none" strike="noStrike" kern="1200" dirty="0">
                <a:solidFill>
                  <a:srgbClr val="000000"/>
                </a:solidFill>
                <a:effectLst/>
                <a:latin typeface="+mj-lt"/>
              </a:rPr>
              <a:t>Headline:</a:t>
            </a:r>
            <a:r>
              <a:rPr lang="en-AU" sz="900" b="0" i="0" u="none" strike="noStrike" kern="1200" dirty="0">
                <a:solidFill>
                  <a:srgbClr val="000000"/>
                </a:solidFill>
                <a:effectLst/>
                <a:latin typeface="+mj-lt"/>
              </a:rPr>
              <a:t> </a:t>
            </a:r>
            <a:endParaRPr lang="en-AU" sz="900" b="0" i="0" u="none" strike="noStrike" dirty="0">
              <a:effectLst/>
              <a:latin typeface="+mj-lt"/>
            </a:endParaRPr>
          </a:p>
          <a:p>
            <a:pPr marL="0" indent="0" algn="l" rtl="0" eaLnBrk="1" fontAlgn="base" latinLnBrk="0" hangingPunct="1">
              <a:spcBef>
                <a:spcPts val="0"/>
              </a:spcBef>
              <a:spcAft>
                <a:spcPts val="0"/>
              </a:spcAft>
            </a:pPr>
            <a:r>
              <a:rPr lang="en-AU" sz="900" b="0" i="0" u="none" strike="noStrike" kern="1200" dirty="0">
                <a:solidFill>
                  <a:srgbClr val="000000"/>
                </a:solidFill>
                <a:effectLst/>
                <a:latin typeface="+mj-lt"/>
              </a:rPr>
              <a:t>Quitting smoking  </a:t>
            </a:r>
            <a:endParaRPr lang="en-AU" sz="900" b="0" i="0" u="none" strike="noStrike" dirty="0">
              <a:effectLst/>
              <a:latin typeface="+mj-lt"/>
            </a:endParaRPr>
          </a:p>
          <a:p>
            <a:pPr marL="0" indent="0" algn="l" rtl="0" eaLnBrk="1" fontAlgn="base" latinLnBrk="0" hangingPunct="1">
              <a:spcBef>
                <a:spcPts val="0"/>
              </a:spcBef>
              <a:spcAft>
                <a:spcPts val="0"/>
              </a:spcAft>
            </a:pPr>
            <a:r>
              <a:rPr lang="en-AU" sz="900" b="1" i="0" u="none" strike="noStrike" kern="1200" dirty="0">
                <a:solidFill>
                  <a:srgbClr val="000000"/>
                </a:solidFill>
                <a:effectLst/>
                <a:latin typeface="+mj-lt"/>
              </a:rPr>
              <a:t>Body Copy:</a:t>
            </a:r>
            <a:r>
              <a:rPr lang="en-AU" sz="900" b="0" i="0" u="none" strike="noStrike" kern="1200" dirty="0">
                <a:solidFill>
                  <a:srgbClr val="000000"/>
                </a:solidFill>
                <a:effectLst/>
                <a:latin typeface="+mj-lt"/>
              </a:rPr>
              <a:t> </a:t>
            </a:r>
            <a:endParaRPr lang="en-AU" sz="900" b="0" i="0" u="none" strike="noStrike" dirty="0">
              <a:effectLst/>
              <a:latin typeface="+mj-lt"/>
            </a:endParaRPr>
          </a:p>
          <a:p>
            <a:pPr marL="0" indent="0" algn="l" rtl="0" eaLnBrk="1" fontAlgn="base" latinLnBrk="0" hangingPunct="1">
              <a:spcBef>
                <a:spcPts val="0"/>
              </a:spcBef>
              <a:spcAft>
                <a:spcPts val="0"/>
              </a:spcAft>
            </a:pPr>
            <a:r>
              <a:rPr lang="en-AU" sz="900" b="0" i="0" u="none" strike="noStrike" kern="1200" dirty="0">
                <a:solidFill>
                  <a:srgbClr val="000000"/>
                </a:solidFill>
                <a:effectLst/>
                <a:latin typeface="+mj-lt"/>
              </a:rPr>
              <a:t>Quitting smoking is a journey with ups and downs. Remember, every try counts and every time you quit you get better at it. We understand what you are going through, and we are here to help.  </a:t>
            </a:r>
            <a:endParaRPr lang="en-AU" sz="900" dirty="0">
              <a:latin typeface="+mj-lt"/>
            </a:endParaRPr>
          </a:p>
          <a:p>
            <a:pPr marL="0" indent="0" algn="l" rtl="0" eaLnBrk="1" fontAlgn="base" latinLnBrk="0" hangingPunct="1">
              <a:spcBef>
                <a:spcPts val="0"/>
              </a:spcBef>
              <a:spcAft>
                <a:spcPts val="0"/>
              </a:spcAft>
            </a:pPr>
            <a:endParaRPr lang="en-AU" sz="900" b="0" i="0" u="none" strike="noStrike" kern="1200" dirty="0">
              <a:solidFill>
                <a:srgbClr val="000000"/>
              </a:solidFill>
              <a:effectLst/>
              <a:latin typeface="+mj-lt"/>
            </a:endParaRPr>
          </a:p>
          <a:p>
            <a:pPr marL="0" indent="0" algn="l" rtl="0" eaLnBrk="1" fontAlgn="base" latinLnBrk="0" hangingPunct="1">
              <a:spcBef>
                <a:spcPts val="0"/>
              </a:spcBef>
              <a:spcAft>
                <a:spcPts val="0"/>
              </a:spcAft>
            </a:pPr>
            <a:r>
              <a:rPr lang="en-AU" sz="900" b="0" i="0" u="none" strike="noStrike" kern="1200" dirty="0">
                <a:solidFill>
                  <a:srgbClr val="000000"/>
                </a:solidFill>
                <a:effectLst/>
                <a:latin typeface="+mj-lt"/>
              </a:rPr>
              <a:t>Quitline counsellors are professionals qualified to help people quit smoking. They will work with you to help you build and keep up your motivation, create a personalised plan that works for you, and provide guidance and encouragement along the way. </a:t>
            </a:r>
          </a:p>
          <a:p>
            <a:pPr marL="0" indent="0" algn="l" rtl="0" eaLnBrk="1" fontAlgn="base" latinLnBrk="0" hangingPunct="1">
              <a:spcBef>
                <a:spcPts val="0"/>
              </a:spcBef>
              <a:spcAft>
                <a:spcPts val="0"/>
              </a:spcAft>
            </a:pPr>
            <a:endParaRPr lang="en-AU" sz="900" dirty="0">
              <a:solidFill>
                <a:srgbClr val="000000"/>
              </a:solidFill>
              <a:latin typeface="+mj-lt"/>
            </a:endParaRPr>
          </a:p>
          <a:p>
            <a:pPr marL="0" indent="0" algn="l" rtl="0" eaLnBrk="1" fontAlgn="base" latinLnBrk="0" hangingPunct="1">
              <a:spcBef>
                <a:spcPts val="0"/>
              </a:spcBef>
              <a:spcAft>
                <a:spcPts val="0"/>
              </a:spcAft>
            </a:pPr>
            <a:r>
              <a:rPr lang="en-AU" sz="900" b="0" i="0" u="none" strike="noStrike" kern="1200" dirty="0">
                <a:solidFill>
                  <a:srgbClr val="000000"/>
                </a:solidFill>
                <a:effectLst/>
                <a:latin typeface="+mj-lt"/>
              </a:rPr>
              <a:t>Talk to your doctor or pharmacist about how to stop smoking and if stop smoking medications are right for you. </a:t>
            </a:r>
          </a:p>
          <a:p>
            <a:pPr marL="0" indent="0" algn="l" rtl="0" eaLnBrk="1" fontAlgn="base" latinLnBrk="0" hangingPunct="1">
              <a:spcBef>
                <a:spcPts val="0"/>
              </a:spcBef>
              <a:spcAft>
                <a:spcPts val="0"/>
              </a:spcAft>
            </a:pPr>
            <a:endParaRPr lang="en-AU" sz="900" b="0" i="0" u="none" strike="noStrike" dirty="0">
              <a:effectLst/>
              <a:latin typeface="+mj-lt"/>
            </a:endParaRPr>
          </a:p>
          <a:p>
            <a:pPr marL="0" indent="0" algn="l" rtl="0" eaLnBrk="1" fontAlgn="base" latinLnBrk="0" hangingPunct="1">
              <a:spcBef>
                <a:spcPts val="0"/>
              </a:spcBef>
              <a:spcAft>
                <a:spcPts val="0"/>
              </a:spcAft>
            </a:pPr>
            <a:r>
              <a:rPr lang="en-AU" sz="900" b="1" i="0" u="none" strike="noStrike" kern="1200" dirty="0">
                <a:solidFill>
                  <a:srgbClr val="000000"/>
                </a:solidFill>
                <a:effectLst/>
                <a:latin typeface="+mj-lt"/>
              </a:rPr>
              <a:t>Headline:</a:t>
            </a:r>
            <a:r>
              <a:rPr lang="en-AU" sz="900" b="0" i="0" u="none" strike="noStrike" kern="1200" dirty="0">
                <a:solidFill>
                  <a:srgbClr val="000000"/>
                </a:solidFill>
                <a:effectLst/>
                <a:latin typeface="+mj-lt"/>
              </a:rPr>
              <a:t> </a:t>
            </a:r>
            <a:endParaRPr lang="en-AU" sz="900" b="0" i="0" u="none" strike="noStrike" dirty="0">
              <a:effectLst/>
              <a:latin typeface="+mj-lt"/>
            </a:endParaRPr>
          </a:p>
          <a:p>
            <a:pPr marL="0" indent="0" algn="l" rtl="0" eaLnBrk="1" fontAlgn="base" latinLnBrk="0" hangingPunct="1">
              <a:spcBef>
                <a:spcPts val="0"/>
              </a:spcBef>
              <a:spcAft>
                <a:spcPts val="0"/>
              </a:spcAft>
            </a:pPr>
            <a:r>
              <a:rPr lang="en-AU" sz="900" b="0" i="0" u="none" strike="noStrike" kern="1200" dirty="0">
                <a:solidFill>
                  <a:srgbClr val="000000"/>
                </a:solidFill>
                <a:effectLst/>
                <a:latin typeface="+mj-lt"/>
              </a:rPr>
              <a:t>Contact a Quitline counsellor today  </a:t>
            </a:r>
            <a:endParaRPr lang="en-AU" sz="900" b="0" i="0" u="none" strike="noStrike" dirty="0">
              <a:effectLst/>
              <a:latin typeface="+mj-lt"/>
            </a:endParaRPr>
          </a:p>
          <a:p>
            <a:pPr marL="0" indent="0" algn="l" rtl="0" eaLnBrk="1" fontAlgn="base" latinLnBrk="0" hangingPunct="1">
              <a:spcBef>
                <a:spcPts val="0"/>
              </a:spcBef>
              <a:spcAft>
                <a:spcPts val="0"/>
              </a:spcAft>
            </a:pPr>
            <a:r>
              <a:rPr lang="en-AU" sz="900" b="1" i="0" u="none" strike="noStrike" kern="1200" dirty="0">
                <a:solidFill>
                  <a:srgbClr val="000000"/>
                </a:solidFill>
                <a:effectLst/>
                <a:latin typeface="+mj-lt"/>
              </a:rPr>
              <a:t>Body copy:</a:t>
            </a:r>
            <a:r>
              <a:rPr lang="en-AU" sz="900" b="0" i="0" u="none" strike="noStrike" kern="1200" dirty="0">
                <a:solidFill>
                  <a:srgbClr val="000000"/>
                </a:solidFill>
                <a:effectLst/>
                <a:latin typeface="+mj-lt"/>
              </a:rPr>
              <a:t> </a:t>
            </a:r>
            <a:endParaRPr lang="en-AU" sz="900" b="0" i="0" u="none" strike="noStrike" dirty="0">
              <a:effectLst/>
              <a:latin typeface="+mj-lt"/>
            </a:endParaRPr>
          </a:p>
          <a:p>
            <a:pPr marL="0" indent="0" algn="l" rtl="0" eaLnBrk="1" fontAlgn="base" latinLnBrk="0" hangingPunct="1">
              <a:spcBef>
                <a:spcPts val="0"/>
              </a:spcBef>
              <a:spcAft>
                <a:spcPts val="0"/>
              </a:spcAft>
            </a:pPr>
            <a:r>
              <a:rPr lang="en-AU" sz="900" b="0" i="0" u="none" strike="noStrike" kern="1200" dirty="0">
                <a:solidFill>
                  <a:srgbClr val="000000"/>
                </a:solidFill>
                <a:effectLst/>
                <a:latin typeface="+mj-lt"/>
              </a:rPr>
              <a:t>Quitline counsellors can speak to you in your language through interpretation services. Please call the relevant phone number listed below and follow the instructions to leave a message. A Quitline counsellor will call you back through interpretation services: Please call (03) 8583 2905 </a:t>
            </a:r>
            <a:r>
              <a:rPr lang="en-AU" sz="900" b="0" i="0" u="none" strike="noStrike" kern="100" dirty="0">
                <a:solidFill>
                  <a:srgbClr val="000000"/>
                </a:solidFill>
                <a:effectLst/>
                <a:latin typeface="+mj-lt"/>
              </a:rPr>
              <a:t>quit.org.au/</a:t>
            </a:r>
            <a:r>
              <a:rPr lang="en-AU" sz="900" b="0" i="0" u="none" strike="noStrike" kern="100" dirty="0" err="1">
                <a:solidFill>
                  <a:srgbClr val="000000"/>
                </a:solidFill>
                <a:effectLst/>
                <a:latin typeface="+mj-lt"/>
              </a:rPr>
              <a:t>arabic</a:t>
            </a:r>
            <a:r>
              <a:rPr lang="en-AU" sz="900" b="0" i="0" u="none" strike="noStrike" kern="100" dirty="0">
                <a:solidFill>
                  <a:srgbClr val="000000"/>
                </a:solidFill>
                <a:effectLst/>
                <a:latin typeface="+mj-lt"/>
              </a:rPr>
              <a:t> </a:t>
            </a:r>
            <a:endParaRPr lang="en-AU" sz="900" b="0" i="0" u="none" strike="noStrike" dirty="0">
              <a:effectLst/>
              <a:latin typeface="+mj-lt"/>
            </a:endParaRPr>
          </a:p>
        </p:txBody>
      </p:sp>
    </p:spTree>
    <p:extLst>
      <p:ext uri="{BB962C8B-B14F-4D97-AF65-F5344CB8AC3E}">
        <p14:creationId xmlns:p14="http://schemas.microsoft.com/office/powerpoint/2010/main" val="1739195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3999" y="666000"/>
            <a:ext cx="5601471" cy="596743"/>
          </a:xfrm>
        </p:spPr>
        <p:txBody>
          <a:bodyPr/>
          <a:lstStyle/>
          <a:p>
            <a:r>
              <a:rPr lang="en-US"/>
              <a:t>Website: quit.org.au/</a:t>
            </a:r>
            <a:r>
              <a:rPr lang="en-US" err="1"/>
              <a:t>arabic</a:t>
            </a:r>
            <a:endParaRPr lang="en-AU"/>
          </a:p>
        </p:txBody>
      </p:sp>
      <p:sp>
        <p:nvSpPr>
          <p:cNvPr id="2" name="TextBox 1">
            <a:extLst>
              <a:ext uri="{FF2B5EF4-FFF2-40B4-BE49-F238E27FC236}">
                <a16:creationId xmlns:a16="http://schemas.microsoft.com/office/drawing/2014/main" id="{C6A446C4-D406-492C-46AE-3937E28B3E25}"/>
              </a:ext>
            </a:extLst>
          </p:cNvPr>
          <p:cNvSpPr txBox="1"/>
          <p:nvPr/>
        </p:nvSpPr>
        <p:spPr>
          <a:xfrm>
            <a:off x="3755255" y="2668124"/>
            <a:ext cx="5220070" cy="1326453"/>
          </a:xfrm>
          <a:prstGeom prst="rect">
            <a:avLst/>
          </a:prstGeom>
          <a:noFill/>
        </p:spPr>
        <p:txBody>
          <a:bodyPr wrap="square">
            <a:spAutoFit/>
          </a:bodyPr>
          <a:lstStyle/>
          <a:p>
            <a:r>
              <a:rPr lang="en-US" sz="1200" b="1" i="1" kern="100"/>
              <a:t>There will be a dedicated in-language landing page for the campaign that will provide general information about the harms of smoking and how to access support to quit, including Quitline.</a:t>
            </a:r>
          </a:p>
          <a:p>
            <a:r>
              <a:rPr lang="en-US" sz="1200" b="1" i="1" kern="100"/>
              <a:t>The webpage content is currently in translation and will be available prior to campaign launch date.</a:t>
            </a:r>
            <a:endParaRPr lang="en-AU" sz="1200" b="1" i="1"/>
          </a:p>
        </p:txBody>
      </p:sp>
    </p:spTree>
    <p:extLst>
      <p:ext uri="{BB962C8B-B14F-4D97-AF65-F5344CB8AC3E}">
        <p14:creationId xmlns:p14="http://schemas.microsoft.com/office/powerpoint/2010/main" val="3364502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5841-811E-4AD6-194D-F676A98CCBC4}"/>
              </a:ext>
            </a:extLst>
          </p:cNvPr>
          <p:cNvSpPr>
            <a:spLocks noGrp="1"/>
          </p:cNvSpPr>
          <p:nvPr>
            <p:ph type="title"/>
          </p:nvPr>
        </p:nvSpPr>
        <p:spPr>
          <a:xfrm>
            <a:off x="723264" y="2349000"/>
            <a:ext cx="7219257" cy="1080000"/>
          </a:xfrm>
        </p:spPr>
        <p:txBody>
          <a:bodyPr/>
          <a:lstStyle/>
          <a:p>
            <a:r>
              <a:rPr lang="en-US"/>
              <a:t>Mandarin/Simplified Chinese Creative</a:t>
            </a:r>
            <a:endParaRPr lang="en-AU"/>
          </a:p>
        </p:txBody>
      </p:sp>
      <p:sp>
        <p:nvSpPr>
          <p:cNvPr id="14" name="Text Placeholder 13">
            <a:extLst>
              <a:ext uri="{FF2B5EF4-FFF2-40B4-BE49-F238E27FC236}">
                <a16:creationId xmlns:a16="http://schemas.microsoft.com/office/drawing/2014/main" id="{0345042D-32ED-AF20-CEBF-5C9D22D1E6A5}"/>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498796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4000" y="666000"/>
            <a:ext cx="1453619" cy="598257"/>
          </a:xfrm>
        </p:spPr>
        <p:txBody>
          <a:bodyPr/>
          <a:lstStyle/>
          <a:p>
            <a:r>
              <a:rPr lang="en-US"/>
              <a:t>Video</a:t>
            </a:r>
            <a:endParaRPr lang="en-AU"/>
          </a:p>
        </p:txBody>
      </p:sp>
      <p:sp>
        <p:nvSpPr>
          <p:cNvPr id="11" name="Rectangle 10">
            <a:extLst>
              <a:ext uri="{FF2B5EF4-FFF2-40B4-BE49-F238E27FC236}">
                <a16:creationId xmlns:a16="http://schemas.microsoft.com/office/drawing/2014/main" id="{124843C8-8F46-2241-214A-9D4CC18D2C77}"/>
              </a:ext>
            </a:extLst>
          </p:cNvPr>
          <p:cNvSpPr/>
          <p:nvPr/>
        </p:nvSpPr>
        <p:spPr>
          <a:xfrm>
            <a:off x="1410809" y="1597298"/>
            <a:ext cx="1453619" cy="3399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15s - Quitline</a:t>
            </a:r>
            <a:endParaRPr lang="en-AU" b="1">
              <a:solidFill>
                <a:schemeClr val="tx1"/>
              </a:solidFill>
            </a:endParaRPr>
          </a:p>
        </p:txBody>
      </p:sp>
      <p:graphicFrame>
        <p:nvGraphicFramePr>
          <p:cNvPr id="2" name="Table 1">
            <a:extLst>
              <a:ext uri="{FF2B5EF4-FFF2-40B4-BE49-F238E27FC236}">
                <a16:creationId xmlns:a16="http://schemas.microsoft.com/office/drawing/2014/main" id="{84EAD658-1AF7-34D0-4791-A02A71329083}"/>
              </a:ext>
            </a:extLst>
          </p:cNvPr>
          <p:cNvGraphicFramePr>
            <a:graphicFrameLocks noGrp="1"/>
          </p:cNvGraphicFramePr>
          <p:nvPr>
            <p:extLst>
              <p:ext uri="{D42A27DB-BD31-4B8C-83A1-F6EECF244321}">
                <p14:modId xmlns:p14="http://schemas.microsoft.com/office/powerpoint/2010/main" val="1306193881"/>
              </p:ext>
            </p:extLst>
          </p:nvPr>
        </p:nvGraphicFramePr>
        <p:xfrm>
          <a:off x="4357315" y="2004508"/>
          <a:ext cx="7310597" cy="2926080"/>
        </p:xfrm>
        <a:graphic>
          <a:graphicData uri="http://schemas.openxmlformats.org/drawingml/2006/table">
            <a:tbl>
              <a:tblPr firstRow="1" firstCol="1" bandRow="1">
                <a:tableStyleId>{1E5F449C-D432-401E-A3F2-10FBB62BA432}</a:tableStyleId>
              </a:tblPr>
              <a:tblGrid>
                <a:gridCol w="3681454">
                  <a:extLst>
                    <a:ext uri="{9D8B030D-6E8A-4147-A177-3AD203B41FA5}">
                      <a16:colId xmlns:a16="http://schemas.microsoft.com/office/drawing/2014/main" val="2150240835"/>
                    </a:ext>
                  </a:extLst>
                </a:gridCol>
                <a:gridCol w="3629143">
                  <a:extLst>
                    <a:ext uri="{9D8B030D-6E8A-4147-A177-3AD203B41FA5}">
                      <a16:colId xmlns:a16="http://schemas.microsoft.com/office/drawing/2014/main" val="2763214103"/>
                    </a:ext>
                  </a:extLst>
                </a:gridCol>
              </a:tblGrid>
              <a:tr h="0">
                <a:tc>
                  <a:txBody>
                    <a:bodyPr/>
                    <a:lstStyle/>
                    <a:p>
                      <a:r>
                        <a:rPr lang="en-AU" sz="1200" b="1" kern="100">
                          <a:effectLst/>
                        </a:rPr>
                        <a:t>Script:</a:t>
                      </a:r>
                      <a:endParaRPr lang="en-AU"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0400752"/>
                  </a:ext>
                </a:extLst>
              </a:tr>
              <a:tr h="0">
                <a:tc>
                  <a:txBody>
                    <a:bodyPr/>
                    <a:lstStyle/>
                    <a:p>
                      <a:r>
                        <a:rPr lang="en-AU" sz="1200" b="0" kern="100">
                          <a:effectLst/>
                        </a:rPr>
                        <a:t>Smoking causes respiratory illnesses</a:t>
                      </a:r>
                      <a:br>
                        <a:rPr lang="en-AU" sz="1200" b="0" kern="100">
                          <a:effectLst/>
                        </a:rPr>
                      </a:br>
                      <a:r>
                        <a:rPr lang="en-AU" sz="1200" b="0" kern="100">
                          <a:effectLst/>
                        </a:rPr>
                        <a:t>like emphysema, chronic bronchitis and lung cancer. </a:t>
                      </a:r>
                    </a:p>
                    <a:p>
                      <a:endParaRPr lang="en-AU" sz="1200" b="0" kern="100">
                        <a:effectLst/>
                      </a:endParaRPr>
                    </a:p>
                    <a:p>
                      <a:r>
                        <a:rPr lang="en-AU" sz="1200" b="0" kern="100">
                          <a:effectLst/>
                        </a:rPr>
                        <a:t>Even smoking once a day can have consequences. </a:t>
                      </a:r>
                    </a:p>
                    <a:p>
                      <a:endParaRPr lang="en-AU" sz="1200" b="0" kern="100">
                        <a:effectLst/>
                      </a:endParaRPr>
                    </a:p>
                    <a:p>
                      <a:r>
                        <a:rPr lang="en-AU" sz="1200" b="0" kern="100">
                          <a:effectLst/>
                        </a:rPr>
                        <a:t>For help to quit, contact Quitline. </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r>
                        <a:rPr lang="en-US" sz="1200" kern="1200" dirty="0" err="1">
                          <a:solidFill>
                            <a:schemeClr val="tx1"/>
                          </a:solidFill>
                          <a:effectLst/>
                          <a:latin typeface="+mn-lt"/>
                          <a:ea typeface="+mn-ea"/>
                          <a:cs typeface="+mn-cs"/>
                        </a:rPr>
                        <a:t>吸烟会导致呼吸道疾病</a:t>
                      </a:r>
                      <a:r>
                        <a:rPr lang="en-US" sz="1200" kern="1200" dirty="0">
                          <a:solidFill>
                            <a:schemeClr val="tx1"/>
                          </a:solidFill>
                          <a:effectLst/>
                          <a:latin typeface="+mn-lt"/>
                          <a:ea typeface="+mn-ea"/>
                          <a:cs typeface="+mn-cs"/>
                        </a:rPr>
                        <a:t>，</a:t>
                      </a:r>
                      <a:br>
                        <a:rPr lang="en-AU" sz="1200" kern="1200" dirty="0">
                          <a:solidFill>
                            <a:srgbClr val="000000"/>
                          </a:solidFill>
                          <a:effectLst/>
                          <a:latin typeface="+mn-lt"/>
                          <a:ea typeface="+mn-ea"/>
                          <a:cs typeface="+mn-cs"/>
                        </a:rPr>
                      </a:br>
                      <a:r>
                        <a:rPr lang="en-US" sz="1200" kern="1200" dirty="0" err="1">
                          <a:solidFill>
                            <a:schemeClr val="tx1"/>
                          </a:solidFill>
                          <a:effectLst/>
                          <a:latin typeface="+mn-lt"/>
                          <a:ea typeface="+mn-ea"/>
                          <a:cs typeface="+mn-cs"/>
                        </a:rPr>
                        <a:t>比如肺气肿、慢性支气管炎和肺癌</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即使每天只抽一次烟，也可能导致有害后果</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如需戒烟帮助，请联系</a:t>
                      </a:r>
                      <a:r>
                        <a:rPr lang="en-AU" sz="1200" kern="1200" dirty="0">
                          <a:solidFill>
                            <a:schemeClr val="tx1"/>
                          </a:solidFill>
                          <a:effectLst/>
                          <a:latin typeface="+mn-lt"/>
                          <a:ea typeface="+mn-ea"/>
                          <a:cs typeface="+mn-cs"/>
                        </a:rPr>
                        <a:t>Quitline</a:t>
                      </a:r>
                      <a:r>
                        <a:rPr lang="en-US" sz="1200" kern="1200" dirty="0">
                          <a:solidFill>
                            <a:schemeClr val="tx1"/>
                          </a:solidFill>
                          <a:effectLst/>
                          <a:latin typeface="+mn-lt"/>
                          <a:ea typeface="+mn-ea"/>
                          <a:cs typeface="+mn-cs"/>
                        </a:rPr>
                        <a:t>。</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gn="r" rtl="1"/>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8773775"/>
                  </a:ext>
                </a:extLst>
              </a:tr>
              <a:tr h="0">
                <a:tc>
                  <a:txBody>
                    <a:bodyPr/>
                    <a:lstStyle/>
                    <a:p>
                      <a:r>
                        <a:rPr lang="en-AU" sz="1200" b="1" kern="100">
                          <a:solidFill>
                            <a:schemeClr val="bg1"/>
                          </a:solidFill>
                          <a:effectLst/>
                        </a:rPr>
                        <a:t>Super:</a:t>
                      </a:r>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892786240"/>
                  </a:ext>
                </a:extLst>
              </a:tr>
              <a:tr h="0">
                <a:tc>
                  <a:txBody>
                    <a:bodyPr/>
                    <a:lstStyle/>
                    <a:p>
                      <a:r>
                        <a:rPr lang="en-AU" sz="1200" b="0" kern="100">
                          <a:effectLst/>
                        </a:rPr>
                        <a:t>Every cigarette is doing you damage.</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For help to quit, contact Quitline (03) 8583 2903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(03) 8583 2903 / quit.org.au/chinese</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en-US" sz="1200" kern="1200" dirty="0" err="1">
                          <a:solidFill>
                            <a:schemeClr val="tx1"/>
                          </a:solidFill>
                          <a:effectLst/>
                          <a:latin typeface="+mn-lt"/>
                          <a:ea typeface="+mn-ea"/>
                          <a:cs typeface="+mn-cs"/>
                        </a:rPr>
                        <a:t>每抽一根烟，都会损害您的健康</a:t>
                      </a:r>
                      <a:r>
                        <a:rPr lang="en-US" sz="1200" kern="1200" dirty="0">
                          <a:solidFill>
                            <a:schemeClr val="tx1"/>
                          </a:solidFill>
                          <a:effectLst/>
                          <a:latin typeface="+mn-lt"/>
                          <a:ea typeface="+mn-ea"/>
                          <a:cs typeface="+mn-cs"/>
                        </a:rPr>
                        <a:t>。</a:t>
                      </a:r>
                    </a:p>
                    <a:p>
                      <a:pPr algn="l" rtl="1"/>
                      <a:endParaRPr lang="en-US" sz="1200" kern="1200" dirty="0">
                        <a:solidFill>
                          <a:schemeClr val="tx1"/>
                        </a:solidFill>
                        <a:effectLst/>
                        <a:latin typeface="+mn-lt"/>
                        <a:ea typeface="+mn-ea"/>
                        <a:cs typeface="+mn-cs"/>
                      </a:endParaRPr>
                    </a:p>
                    <a:p>
                      <a:pPr algn="l" rtl="1"/>
                      <a:r>
                        <a:rPr lang="en-US" sz="1200" kern="1200" dirty="0" err="1">
                          <a:solidFill>
                            <a:schemeClr val="tx1"/>
                          </a:solidFill>
                          <a:effectLst/>
                          <a:latin typeface="+mn-lt"/>
                          <a:ea typeface="+mn-ea"/>
                          <a:cs typeface="+mn-cs"/>
                        </a:rPr>
                        <a:t>如需戒烟帮助，请联系</a:t>
                      </a:r>
                      <a:r>
                        <a:rPr lang="en-AU" sz="1200" kern="1200" dirty="0">
                          <a:solidFill>
                            <a:schemeClr val="tx1"/>
                          </a:solidFill>
                          <a:effectLst/>
                          <a:latin typeface="+mn-lt"/>
                          <a:ea typeface="+mn-ea"/>
                          <a:cs typeface="+mn-cs"/>
                        </a:rPr>
                        <a:t>Quitline (03) 8583 2903</a:t>
                      </a:r>
                    </a:p>
                    <a:p>
                      <a:pPr algn="l" rtl="1"/>
                      <a:endParaRPr lang="en-AU" sz="1200" kern="1200" dirty="0">
                        <a:solidFill>
                          <a:schemeClr val="tx1"/>
                        </a:solidFill>
                        <a:effectLst/>
                        <a:latin typeface="+mn-lt"/>
                        <a:ea typeface="+mn-ea"/>
                        <a:cs typeface="+mn-cs"/>
                      </a:endParaRPr>
                    </a:p>
                    <a:p>
                      <a:pPr algn="l" rtl="1"/>
                      <a:r>
                        <a:rPr lang="en-AU" sz="1200" kern="1200" dirty="0">
                          <a:solidFill>
                            <a:schemeClr val="tx1"/>
                          </a:solidFill>
                          <a:effectLst/>
                          <a:latin typeface="+mn-lt"/>
                          <a:ea typeface="+mn-ea"/>
                          <a:cs typeface="+mn-cs"/>
                        </a:rPr>
                        <a:t>(03) 8583 2903 / quit.org.au/Chinese</a:t>
                      </a:r>
                      <a:endParaRPr lang="en-AU" sz="1200" b="0" kern="100" dirty="0">
                        <a:effectLst/>
                      </a:endParaRPr>
                    </a:p>
                    <a:p>
                      <a:pPr algn="r" rtl="1"/>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7750784"/>
                  </a:ext>
                </a:extLst>
              </a:tr>
            </a:tbl>
          </a:graphicData>
        </a:graphic>
      </p:graphicFrame>
      <p:sp>
        <p:nvSpPr>
          <p:cNvPr id="4" name="TextBox 3">
            <a:extLst>
              <a:ext uri="{FF2B5EF4-FFF2-40B4-BE49-F238E27FC236}">
                <a16:creationId xmlns:a16="http://schemas.microsoft.com/office/drawing/2014/main" id="{C1F3009D-D7C5-F442-0047-CD4A030A25C1}"/>
              </a:ext>
            </a:extLst>
          </p:cNvPr>
          <p:cNvSpPr txBox="1"/>
          <p:nvPr/>
        </p:nvSpPr>
        <p:spPr>
          <a:xfrm>
            <a:off x="684000" y="4014585"/>
            <a:ext cx="3425977" cy="1198213"/>
          </a:xfrm>
          <a:prstGeom prst="rect">
            <a:avLst/>
          </a:prstGeom>
          <a:noFill/>
        </p:spPr>
        <p:txBody>
          <a:bodyPr wrap="square">
            <a:spAutoFit/>
          </a:bodyPr>
          <a:lstStyle/>
          <a:p>
            <a:r>
              <a:rPr lang="en-AU" sz="1200" b="1"/>
              <a:t>Share this link:</a:t>
            </a:r>
            <a:endParaRPr lang="en-AU" sz="1200" b="1">
              <a:hlinkClick r:id="rId3"/>
            </a:endParaRPr>
          </a:p>
          <a:p>
            <a:r>
              <a:rPr lang="en-AU" sz="1200" u="sng">
                <a:solidFill>
                  <a:srgbClr val="333333"/>
                </a:solidFill>
                <a:effectLst/>
                <a:latin typeface="Aptos" panose="020B0004020202020204" pitchFamily="34" charset="0"/>
                <a:ea typeface="Aptos" panose="020B0004020202020204" pitchFamily="34" charset="0"/>
                <a:cs typeface="Aptos" panose="020B0004020202020204" pitchFamily="34" charset="0"/>
                <a:hlinkClick r:id="rId4"/>
              </a:rPr>
              <a:t>https://youtu.be/bG4oPG1VnMs</a:t>
            </a:r>
            <a:endParaRPr lang="en-AU" sz="1200"/>
          </a:p>
          <a:p>
            <a:r>
              <a:rPr lang="en-AU" sz="1200"/>
              <a:t>Use the YouTube link to share the video on your channels.</a:t>
            </a:r>
          </a:p>
        </p:txBody>
      </p:sp>
      <p:pic>
        <p:nvPicPr>
          <p:cNvPr id="3" name="Online Media 2" title="每抽一根烟，都会损害您的健康。">
            <a:hlinkClick r:id="" action="ppaction://media"/>
            <a:extLst>
              <a:ext uri="{FF2B5EF4-FFF2-40B4-BE49-F238E27FC236}">
                <a16:creationId xmlns:a16="http://schemas.microsoft.com/office/drawing/2014/main" id="{364DEC48-1325-F70C-B2AE-5AB762E27DE0}"/>
              </a:ext>
            </a:extLst>
          </p:cNvPr>
          <p:cNvPicPr>
            <a:picLocks noRot="1" noChangeAspect="1"/>
          </p:cNvPicPr>
          <p:nvPr>
            <a:videoFile r:link="rId1"/>
          </p:nvPr>
        </p:nvPicPr>
        <p:blipFill>
          <a:blip r:embed="rId5"/>
          <a:stretch>
            <a:fillRect/>
          </a:stretch>
        </p:blipFill>
        <p:spPr>
          <a:xfrm>
            <a:off x="588902" y="2028391"/>
            <a:ext cx="3354099" cy="1895070"/>
          </a:xfrm>
          <a:prstGeom prst="rect">
            <a:avLst/>
          </a:prstGeom>
        </p:spPr>
      </p:pic>
    </p:spTree>
    <p:extLst>
      <p:ext uri="{BB962C8B-B14F-4D97-AF65-F5344CB8AC3E}">
        <p14:creationId xmlns:p14="http://schemas.microsoft.com/office/powerpoint/2010/main" val="84141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4000" y="666000"/>
            <a:ext cx="1597561" cy="550241"/>
          </a:xfrm>
        </p:spPr>
        <p:txBody>
          <a:bodyPr/>
          <a:lstStyle/>
          <a:p>
            <a:r>
              <a:rPr lang="en-US"/>
              <a:t>Video</a:t>
            </a:r>
            <a:endParaRPr lang="en-AU"/>
          </a:p>
        </p:txBody>
      </p:sp>
      <p:sp>
        <p:nvSpPr>
          <p:cNvPr id="11" name="Rectangle 10">
            <a:extLst>
              <a:ext uri="{FF2B5EF4-FFF2-40B4-BE49-F238E27FC236}">
                <a16:creationId xmlns:a16="http://schemas.microsoft.com/office/drawing/2014/main" id="{124843C8-8F46-2241-214A-9D4CC18D2C77}"/>
              </a:ext>
            </a:extLst>
          </p:cNvPr>
          <p:cNvSpPr/>
          <p:nvPr/>
        </p:nvSpPr>
        <p:spPr>
          <a:xfrm>
            <a:off x="1848374" y="1832178"/>
            <a:ext cx="1383096" cy="3399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15s - Doctor</a:t>
            </a:r>
            <a:endParaRPr lang="en-AU" b="1">
              <a:solidFill>
                <a:schemeClr val="tx1"/>
              </a:solidFill>
            </a:endParaRPr>
          </a:p>
        </p:txBody>
      </p:sp>
      <p:graphicFrame>
        <p:nvGraphicFramePr>
          <p:cNvPr id="16" name="Table 15">
            <a:extLst>
              <a:ext uri="{FF2B5EF4-FFF2-40B4-BE49-F238E27FC236}">
                <a16:creationId xmlns:a16="http://schemas.microsoft.com/office/drawing/2014/main" id="{03EDCA4F-E9E3-075B-5702-B628D15C4FFD}"/>
              </a:ext>
            </a:extLst>
          </p:cNvPr>
          <p:cNvGraphicFramePr>
            <a:graphicFrameLocks noGrp="1"/>
          </p:cNvGraphicFramePr>
          <p:nvPr>
            <p:extLst>
              <p:ext uri="{D42A27DB-BD31-4B8C-83A1-F6EECF244321}">
                <p14:modId xmlns:p14="http://schemas.microsoft.com/office/powerpoint/2010/main" val="114307414"/>
              </p:ext>
            </p:extLst>
          </p:nvPr>
        </p:nvGraphicFramePr>
        <p:xfrm>
          <a:off x="4760686" y="2107561"/>
          <a:ext cx="6657948" cy="3108960"/>
        </p:xfrm>
        <a:graphic>
          <a:graphicData uri="http://schemas.openxmlformats.org/drawingml/2006/table">
            <a:tbl>
              <a:tblPr firstRow="1" firstCol="1" bandRow="1">
                <a:tableStyleId>{1E5F449C-D432-401E-A3F2-10FBB62BA432}</a:tableStyleId>
              </a:tblPr>
              <a:tblGrid>
                <a:gridCol w="3328974">
                  <a:extLst>
                    <a:ext uri="{9D8B030D-6E8A-4147-A177-3AD203B41FA5}">
                      <a16:colId xmlns:a16="http://schemas.microsoft.com/office/drawing/2014/main" val="1675878200"/>
                    </a:ext>
                  </a:extLst>
                </a:gridCol>
                <a:gridCol w="3328974">
                  <a:extLst>
                    <a:ext uri="{9D8B030D-6E8A-4147-A177-3AD203B41FA5}">
                      <a16:colId xmlns:a16="http://schemas.microsoft.com/office/drawing/2014/main" val="1913349105"/>
                    </a:ext>
                  </a:extLst>
                </a:gridCol>
              </a:tblGrid>
              <a:tr h="0">
                <a:tc>
                  <a:txBody>
                    <a:bodyPr/>
                    <a:lstStyle/>
                    <a:p>
                      <a:r>
                        <a:rPr lang="en-AU" sz="1200" kern="100">
                          <a:effectLst/>
                        </a:rPr>
                        <a:t>Script:</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7569015"/>
                  </a:ext>
                </a:extLst>
              </a:tr>
              <a:tr h="0">
                <a:tc>
                  <a:txBody>
                    <a:bodyPr/>
                    <a:lstStyle/>
                    <a:p>
                      <a:r>
                        <a:rPr lang="en-AU" sz="1200" b="0" kern="100">
                          <a:effectLst/>
                        </a:rPr>
                        <a:t>Smoking causes respiratory illnesses</a:t>
                      </a:r>
                      <a:br>
                        <a:rPr lang="en-AU" sz="1200" b="0" kern="100">
                          <a:effectLst/>
                        </a:rPr>
                      </a:br>
                      <a:r>
                        <a:rPr lang="en-AU" sz="1200" b="0" kern="100">
                          <a:effectLst/>
                        </a:rPr>
                        <a:t>like emphysema, chronic bronchitis and lung cancer. </a:t>
                      </a:r>
                    </a:p>
                    <a:p>
                      <a:r>
                        <a:rPr lang="en-AU" sz="1200" b="0" kern="100">
                          <a:effectLst/>
                        </a:rPr>
                        <a:t> </a:t>
                      </a:r>
                    </a:p>
                    <a:p>
                      <a:r>
                        <a:rPr lang="en-AU" sz="1200" b="0" kern="100">
                          <a:effectLst/>
                        </a:rPr>
                        <a:t>Even smoking once a day can have consequences. </a:t>
                      </a:r>
                    </a:p>
                    <a:p>
                      <a:r>
                        <a:rPr lang="en-AU" sz="1200" b="0" kern="100">
                          <a:effectLst/>
                        </a:rPr>
                        <a:t> </a:t>
                      </a:r>
                    </a:p>
                    <a:p>
                      <a:r>
                        <a:rPr lang="en-AU" sz="1200" b="0" kern="100">
                          <a:effectLst/>
                        </a:rPr>
                        <a:t>Speak to your doctor about quitting. </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r>
                        <a:rPr lang="en-US" sz="1200" kern="1200" dirty="0" err="1">
                          <a:solidFill>
                            <a:schemeClr val="tx1"/>
                          </a:solidFill>
                          <a:effectLst/>
                          <a:latin typeface="+mn-lt"/>
                          <a:ea typeface="+mn-ea"/>
                          <a:cs typeface="+mn-cs"/>
                        </a:rPr>
                        <a:t>吸烟会导致呼吸道疾病</a:t>
                      </a:r>
                      <a:r>
                        <a:rPr lang="en-US" sz="1200" kern="1200" dirty="0">
                          <a:solidFill>
                            <a:schemeClr val="tx1"/>
                          </a:solidFill>
                          <a:effectLst/>
                          <a:latin typeface="+mn-lt"/>
                          <a:ea typeface="+mn-ea"/>
                          <a:cs typeface="+mn-cs"/>
                        </a:rPr>
                        <a:t>，</a:t>
                      </a:r>
                      <a:br>
                        <a:rPr lang="en-AU"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比如肺气肿、慢性支气管炎和肺癌</a:t>
                      </a:r>
                      <a:r>
                        <a:rPr lang="en-US" sz="1200" kern="1200" dirty="0">
                          <a:solidFill>
                            <a:schemeClr val="tx1"/>
                          </a:solidFill>
                          <a:effectLst/>
                          <a:latin typeface="+mn-lt"/>
                          <a:ea typeface="+mn-ea"/>
                          <a:cs typeface="+mn-cs"/>
                        </a:rPr>
                        <a: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即使每天只抽一次烟，也可能导致有害后果</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请向医生咨询如何戒烟</a:t>
                      </a:r>
                      <a:r>
                        <a:rPr lang="en-US" sz="1200" kern="1200" dirty="0">
                          <a:solidFill>
                            <a:schemeClr val="tx1"/>
                          </a:solidFill>
                          <a:effectLst/>
                          <a:latin typeface="+mn-lt"/>
                          <a:ea typeface="+mn-ea"/>
                          <a:cs typeface="+mn-cs"/>
                        </a:rPr>
                        <a:t>。</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0870604"/>
                  </a:ext>
                </a:extLst>
              </a:tr>
              <a:tr h="0">
                <a:tc>
                  <a:txBody>
                    <a:bodyPr/>
                    <a:lstStyle/>
                    <a:p>
                      <a:r>
                        <a:rPr lang="en-AU" sz="1200" b="1" kern="100">
                          <a:solidFill>
                            <a:schemeClr val="bg1"/>
                          </a:solidFill>
                          <a:effectLst/>
                        </a:rPr>
                        <a:t>Super:</a:t>
                      </a:r>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756600331"/>
                  </a:ext>
                </a:extLst>
              </a:tr>
              <a:tr h="0">
                <a:tc>
                  <a:txBody>
                    <a:bodyPr/>
                    <a:lstStyle/>
                    <a:p>
                      <a:r>
                        <a:rPr lang="en-AU" sz="1200" b="0" kern="100">
                          <a:effectLst/>
                        </a:rPr>
                        <a:t>Every cigarette is doing you damage.</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For help to quit, speak to your doctor.</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quit.org.au/</a:t>
                      </a:r>
                      <a:r>
                        <a:rPr lang="en-AU" sz="1200" b="0" kern="100" err="1">
                          <a:effectLst/>
                        </a:rPr>
                        <a:t>chinese</a:t>
                      </a:r>
                      <a:endParaRPr lang="en-AU" sz="1200" b="0" kern="100">
                        <a:effectLst/>
                      </a:endParaRP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en-US" sz="1200" kern="1200" dirty="0" err="1">
                          <a:solidFill>
                            <a:schemeClr val="tx1"/>
                          </a:solidFill>
                          <a:effectLst/>
                          <a:latin typeface="+mn-lt"/>
                          <a:ea typeface="+mn-ea"/>
                          <a:cs typeface="+mn-cs"/>
                        </a:rPr>
                        <a:t>每抽一根烟，都会损害您的健康</a:t>
                      </a:r>
                      <a:r>
                        <a:rPr lang="en-US" sz="1200" kern="1200" dirty="0">
                          <a:solidFill>
                            <a:schemeClr val="tx1"/>
                          </a:solidFill>
                          <a:effectLst/>
                          <a:latin typeface="+mn-lt"/>
                          <a:ea typeface="+mn-ea"/>
                          <a:cs typeface="+mn-cs"/>
                        </a:rPr>
                        <a:t>。</a:t>
                      </a:r>
                    </a:p>
                    <a:p>
                      <a:pPr algn="l" rtl="1"/>
                      <a:endParaRPr lang="en-US" sz="1200" kern="1200" dirty="0">
                        <a:solidFill>
                          <a:schemeClr val="tx1"/>
                        </a:solidFill>
                        <a:effectLst/>
                        <a:latin typeface="+mn-lt"/>
                        <a:ea typeface="+mn-ea"/>
                        <a:cs typeface="+mn-cs"/>
                      </a:endParaRPr>
                    </a:p>
                    <a:p>
                      <a:pPr algn="l" rtl="1"/>
                      <a:r>
                        <a:rPr lang="en-US" sz="1200" kern="1200" dirty="0" err="1">
                          <a:solidFill>
                            <a:schemeClr val="tx1"/>
                          </a:solidFill>
                          <a:effectLst/>
                          <a:latin typeface="+mn-lt"/>
                          <a:ea typeface="+mn-ea"/>
                          <a:cs typeface="+mn-cs"/>
                        </a:rPr>
                        <a:t>如需戒烟帮助，请咨询医生</a:t>
                      </a:r>
                      <a:r>
                        <a:rPr lang="en-US" sz="1200" kern="1200" dirty="0">
                          <a:solidFill>
                            <a:schemeClr val="tx1"/>
                          </a:solidFill>
                          <a:effectLst/>
                          <a:latin typeface="+mn-lt"/>
                          <a:ea typeface="+mn-ea"/>
                          <a:cs typeface="+mn-cs"/>
                        </a:rPr>
                        <a:t>。</a:t>
                      </a:r>
                    </a:p>
                    <a:p>
                      <a:pPr algn="l" rtl="1"/>
                      <a:endParaRPr lang="en-US" sz="1200" kern="1200" dirty="0">
                        <a:solidFill>
                          <a:schemeClr val="tx1"/>
                        </a:solidFill>
                        <a:effectLst/>
                        <a:latin typeface="+mn-lt"/>
                        <a:ea typeface="+mn-ea"/>
                        <a:cs typeface="+mn-cs"/>
                      </a:endParaRPr>
                    </a:p>
                    <a:p>
                      <a:pPr marL="0" marR="0" lvl="0" indent="0" algn="l" defTabSz="914400" rtl="1"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quit.org.au/</a:t>
                      </a:r>
                      <a:r>
                        <a:rPr lang="en-AU" sz="1200" kern="1200" dirty="0" err="1">
                          <a:solidFill>
                            <a:schemeClr val="tx1"/>
                          </a:solidFill>
                          <a:effectLst/>
                          <a:latin typeface="+mn-lt"/>
                          <a:ea typeface="+mn-ea"/>
                          <a:cs typeface="+mn-cs"/>
                        </a:rPr>
                        <a:t>chinese</a:t>
                      </a:r>
                      <a:endParaRPr lang="en-AU" sz="1200" b="0" kern="100" dirty="0">
                        <a:effectLst/>
                      </a:endParaRPr>
                    </a:p>
                    <a:p>
                      <a:pPr algn="l" rtl="1"/>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704121"/>
                  </a:ext>
                </a:extLst>
              </a:tr>
            </a:tbl>
          </a:graphicData>
        </a:graphic>
      </p:graphicFrame>
      <p:sp>
        <p:nvSpPr>
          <p:cNvPr id="3" name="TextBox 2">
            <a:extLst>
              <a:ext uri="{FF2B5EF4-FFF2-40B4-BE49-F238E27FC236}">
                <a16:creationId xmlns:a16="http://schemas.microsoft.com/office/drawing/2014/main" id="{4D9FF6BC-3FB8-2B6C-7735-298FDF05D349}"/>
              </a:ext>
            </a:extLst>
          </p:cNvPr>
          <p:cNvSpPr txBox="1"/>
          <p:nvPr/>
        </p:nvSpPr>
        <p:spPr>
          <a:xfrm>
            <a:off x="985421" y="4229357"/>
            <a:ext cx="3425977" cy="1198213"/>
          </a:xfrm>
          <a:prstGeom prst="rect">
            <a:avLst/>
          </a:prstGeom>
          <a:noFill/>
        </p:spPr>
        <p:txBody>
          <a:bodyPr wrap="square">
            <a:spAutoFit/>
          </a:bodyPr>
          <a:lstStyle/>
          <a:p>
            <a:r>
              <a:rPr lang="en-AU" sz="1200" b="1"/>
              <a:t>Share this link:</a:t>
            </a:r>
            <a:endParaRPr lang="en-AU" sz="1200" b="1">
              <a:hlinkClick r:id="rId4"/>
            </a:endParaRPr>
          </a:p>
          <a:p>
            <a:r>
              <a:rPr lang="en-AU" sz="1200" u="sng">
                <a:solidFill>
                  <a:srgbClr val="000000"/>
                </a:solidFill>
                <a:effectLst/>
                <a:latin typeface="Aptos" panose="020B0004020202020204" pitchFamily="34" charset="0"/>
                <a:ea typeface="Aptos" panose="020B0004020202020204" pitchFamily="34" charset="0"/>
                <a:cs typeface="Aptos" panose="020B0004020202020204" pitchFamily="34" charset="0"/>
                <a:hlinkClick r:id="rId5"/>
              </a:rPr>
              <a:t>https://youtu.be/357_CpQRnk8</a:t>
            </a:r>
            <a:endParaRPr lang="en-AU" sz="1200"/>
          </a:p>
          <a:p>
            <a:r>
              <a:rPr lang="en-AU" sz="1200"/>
              <a:t>Use the YouTube link to share the video on your channels.</a:t>
            </a:r>
          </a:p>
        </p:txBody>
      </p:sp>
      <p:pic>
        <p:nvPicPr>
          <p:cNvPr id="2" name="Online Media 1" title="每抽一根烟，都会损害您的健康。">
            <a:hlinkClick r:id="" action="ppaction://media"/>
            <a:extLst>
              <a:ext uri="{FF2B5EF4-FFF2-40B4-BE49-F238E27FC236}">
                <a16:creationId xmlns:a16="http://schemas.microsoft.com/office/drawing/2014/main" id="{D3FEE003-3E85-8892-2C4F-4F4ABC21D910}"/>
              </a:ext>
            </a:extLst>
          </p:cNvPr>
          <p:cNvPicPr>
            <a:picLocks noRot="1" noChangeAspect="1"/>
          </p:cNvPicPr>
          <p:nvPr>
            <a:videoFile r:link="rId1"/>
          </p:nvPr>
        </p:nvPicPr>
        <p:blipFill>
          <a:blip r:embed="rId6"/>
          <a:stretch>
            <a:fillRect/>
          </a:stretch>
        </p:blipFill>
        <p:spPr>
          <a:xfrm>
            <a:off x="841919" y="2182760"/>
            <a:ext cx="3518163" cy="1987767"/>
          </a:xfrm>
          <a:prstGeom prst="rect">
            <a:avLst/>
          </a:prstGeom>
        </p:spPr>
      </p:pic>
    </p:spTree>
    <p:extLst>
      <p:ext uri="{BB962C8B-B14F-4D97-AF65-F5344CB8AC3E}">
        <p14:creationId xmlns:p14="http://schemas.microsoft.com/office/powerpoint/2010/main" val="358723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4000" y="666000"/>
            <a:ext cx="1650827" cy="567996"/>
          </a:xfrm>
        </p:spPr>
        <p:txBody>
          <a:bodyPr/>
          <a:lstStyle/>
          <a:p>
            <a:r>
              <a:rPr lang="en-US"/>
              <a:t>Video</a:t>
            </a:r>
            <a:endParaRPr lang="en-AU"/>
          </a:p>
        </p:txBody>
      </p:sp>
      <p:sp>
        <p:nvSpPr>
          <p:cNvPr id="11" name="Rectangle 10">
            <a:extLst>
              <a:ext uri="{FF2B5EF4-FFF2-40B4-BE49-F238E27FC236}">
                <a16:creationId xmlns:a16="http://schemas.microsoft.com/office/drawing/2014/main" id="{124843C8-8F46-2241-214A-9D4CC18D2C77}"/>
              </a:ext>
            </a:extLst>
          </p:cNvPr>
          <p:cNvSpPr/>
          <p:nvPr/>
        </p:nvSpPr>
        <p:spPr>
          <a:xfrm>
            <a:off x="1547796" y="1691756"/>
            <a:ext cx="1810553" cy="3399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30s - Quitline</a:t>
            </a:r>
            <a:endParaRPr lang="en-AU" b="1">
              <a:solidFill>
                <a:schemeClr val="tx1"/>
              </a:solidFill>
            </a:endParaRPr>
          </a:p>
        </p:txBody>
      </p:sp>
      <p:graphicFrame>
        <p:nvGraphicFramePr>
          <p:cNvPr id="5" name="Table 4">
            <a:extLst>
              <a:ext uri="{FF2B5EF4-FFF2-40B4-BE49-F238E27FC236}">
                <a16:creationId xmlns:a16="http://schemas.microsoft.com/office/drawing/2014/main" id="{CAE703DA-BE9F-E331-E761-268F604D3C55}"/>
              </a:ext>
            </a:extLst>
          </p:cNvPr>
          <p:cNvGraphicFramePr>
            <a:graphicFrameLocks noGrp="1"/>
          </p:cNvGraphicFramePr>
          <p:nvPr>
            <p:extLst>
              <p:ext uri="{D42A27DB-BD31-4B8C-83A1-F6EECF244321}">
                <p14:modId xmlns:p14="http://schemas.microsoft.com/office/powerpoint/2010/main" val="2344017889"/>
              </p:ext>
            </p:extLst>
          </p:nvPr>
        </p:nvGraphicFramePr>
        <p:xfrm>
          <a:off x="4566740" y="1905315"/>
          <a:ext cx="6880230" cy="3657600"/>
        </p:xfrm>
        <a:graphic>
          <a:graphicData uri="http://schemas.openxmlformats.org/drawingml/2006/table">
            <a:tbl>
              <a:tblPr firstRow="1" firstCol="1" bandRow="1">
                <a:tableStyleId>{1E5F449C-D432-401E-A3F2-10FBB62BA432}</a:tableStyleId>
              </a:tblPr>
              <a:tblGrid>
                <a:gridCol w="3440115">
                  <a:extLst>
                    <a:ext uri="{9D8B030D-6E8A-4147-A177-3AD203B41FA5}">
                      <a16:colId xmlns:a16="http://schemas.microsoft.com/office/drawing/2014/main" val="667119861"/>
                    </a:ext>
                  </a:extLst>
                </a:gridCol>
                <a:gridCol w="3440115">
                  <a:extLst>
                    <a:ext uri="{9D8B030D-6E8A-4147-A177-3AD203B41FA5}">
                      <a16:colId xmlns:a16="http://schemas.microsoft.com/office/drawing/2014/main" val="2536181274"/>
                    </a:ext>
                  </a:extLst>
                </a:gridCol>
              </a:tblGrid>
              <a:tr h="0">
                <a:tc>
                  <a:txBody>
                    <a:bodyPr/>
                    <a:lstStyle/>
                    <a:p>
                      <a:r>
                        <a:rPr lang="en-AU" sz="1200" kern="100">
                          <a:effectLst/>
                        </a:rPr>
                        <a:t>Script:</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8792850"/>
                  </a:ext>
                </a:extLst>
              </a:tr>
              <a:tr h="0">
                <a:tc>
                  <a:txBody>
                    <a:bodyPr/>
                    <a:lstStyle/>
                    <a:p>
                      <a:r>
                        <a:rPr lang="en-AU" sz="1200" b="0" kern="100">
                          <a:effectLst/>
                        </a:rPr>
                        <a:t>Smoking causes toxic particles from cigarettes to deposit directly in the lungs, which causes immense damage. </a:t>
                      </a:r>
                    </a:p>
                    <a:p>
                      <a:r>
                        <a:rPr lang="en-AU" sz="1200" b="0" kern="100">
                          <a:effectLst/>
                        </a:rPr>
                        <a:t> </a:t>
                      </a:r>
                    </a:p>
                    <a:p>
                      <a:r>
                        <a:rPr lang="en-AU" sz="1200" b="0" kern="100">
                          <a:effectLst/>
                        </a:rPr>
                        <a:t>The lung damage that smoking causes can lead to respiratory illnesses including emphysema, chronic bronchitis and lung cancer. </a:t>
                      </a:r>
                    </a:p>
                    <a:p>
                      <a:r>
                        <a:rPr lang="en-AU" sz="1200" b="0" kern="100">
                          <a:effectLst/>
                        </a:rPr>
                        <a:t> </a:t>
                      </a:r>
                    </a:p>
                    <a:p>
                      <a:r>
                        <a:rPr lang="en-AU" sz="1200" b="0" kern="100">
                          <a:effectLst/>
                        </a:rPr>
                        <a:t>Even smoking once a day can have serious consequences. For help to quit contact Quitline on (03) 8583 2903</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r>
                        <a:rPr lang="en-US" sz="1200" kern="1200" dirty="0" err="1">
                          <a:solidFill>
                            <a:schemeClr val="tx1"/>
                          </a:solidFill>
                          <a:effectLst/>
                          <a:latin typeface="+mn-lt"/>
                          <a:ea typeface="+mn-ea"/>
                          <a:cs typeface="+mn-cs"/>
                        </a:rPr>
                        <a:t>吸烟会导致香烟里的有毒颗粒直接沉积在肺中，从而造成巨大损伤</a:t>
                      </a:r>
                      <a:r>
                        <a:rPr lang="en-US" sz="1200" kern="1200" dirty="0">
                          <a:solidFill>
                            <a:schemeClr val="tx1"/>
                          </a:solidFill>
                          <a:effectLst/>
                          <a:latin typeface="+mn-lt"/>
                          <a:ea typeface="+mn-ea"/>
                          <a:cs typeface="+mn-cs"/>
                        </a:rPr>
                        <a: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吸烟造成的肺部损伤可能导致呼吸道疾病，包括肺气肿、慢性支气管炎和肺癌</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即使每天只抽一次烟，也可能导致严重后果。如需戒烟帮助，请联系</a:t>
                      </a:r>
                      <a:r>
                        <a:rPr lang="en-AU" sz="1200" kern="1200" dirty="0">
                          <a:solidFill>
                            <a:schemeClr val="tx1"/>
                          </a:solidFill>
                          <a:effectLst/>
                          <a:latin typeface="+mn-lt"/>
                          <a:ea typeface="+mn-ea"/>
                          <a:cs typeface="+mn-cs"/>
                        </a:rPr>
                        <a:t>Quitline (03) 8583 2903</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0839433"/>
                  </a:ext>
                </a:extLst>
              </a:tr>
              <a:tr h="0">
                <a:tc>
                  <a:txBody>
                    <a:bodyPr/>
                    <a:lstStyle/>
                    <a:p>
                      <a:r>
                        <a:rPr lang="en-AU" sz="1200" b="1" kern="100">
                          <a:solidFill>
                            <a:schemeClr val="bg1"/>
                          </a:solidFill>
                          <a:effectLst/>
                        </a:rPr>
                        <a:t>Super:</a:t>
                      </a:r>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171148028"/>
                  </a:ext>
                </a:extLst>
              </a:tr>
              <a:tr h="0">
                <a:tc>
                  <a:txBody>
                    <a:bodyPr/>
                    <a:lstStyle/>
                    <a:p>
                      <a:r>
                        <a:rPr lang="en-AU" sz="1200" b="0" kern="100">
                          <a:effectLst/>
                        </a:rPr>
                        <a:t>Every cigarette is doing you damage.</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For help to quit, contact Quitline (03) 8583 2903</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(03) 8583 2903 / quit.org.au/chinese</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en-US" sz="1200" kern="1200" dirty="0" err="1">
                          <a:solidFill>
                            <a:schemeClr val="tx1"/>
                          </a:solidFill>
                          <a:effectLst/>
                          <a:latin typeface="+mn-lt"/>
                          <a:ea typeface="+mn-ea"/>
                          <a:cs typeface="+mn-cs"/>
                        </a:rPr>
                        <a:t>每抽一根烟，都会损害您的健康</a:t>
                      </a:r>
                      <a:r>
                        <a:rPr lang="en-US" sz="1200" kern="1200" dirty="0">
                          <a:solidFill>
                            <a:schemeClr val="tx1"/>
                          </a:solidFill>
                          <a:effectLst/>
                          <a:latin typeface="+mn-lt"/>
                          <a:ea typeface="+mn-ea"/>
                          <a:cs typeface="+mn-cs"/>
                        </a:rPr>
                        <a:t>。</a:t>
                      </a:r>
                    </a:p>
                    <a:p>
                      <a:pPr algn="l" rtl="1"/>
                      <a:endParaRPr lang="en-US" sz="1200" kern="1200" dirty="0">
                        <a:solidFill>
                          <a:schemeClr val="tx1"/>
                        </a:solidFill>
                        <a:effectLst/>
                        <a:latin typeface="+mn-lt"/>
                        <a:ea typeface="+mn-ea"/>
                        <a:cs typeface="+mn-cs"/>
                      </a:endParaRPr>
                    </a:p>
                    <a:p>
                      <a:pPr algn="l" rtl="1"/>
                      <a:r>
                        <a:rPr lang="en-US" sz="1200" kern="1200" dirty="0" err="1">
                          <a:solidFill>
                            <a:schemeClr val="tx1"/>
                          </a:solidFill>
                          <a:effectLst/>
                          <a:latin typeface="+mn-lt"/>
                          <a:ea typeface="+mn-ea"/>
                          <a:cs typeface="+mn-cs"/>
                        </a:rPr>
                        <a:t>如需戒烟帮助，请联系</a:t>
                      </a:r>
                      <a:r>
                        <a:rPr lang="en-AU" sz="1200" kern="1200" dirty="0">
                          <a:solidFill>
                            <a:schemeClr val="tx1"/>
                          </a:solidFill>
                          <a:effectLst/>
                          <a:latin typeface="+mn-lt"/>
                          <a:ea typeface="+mn-ea"/>
                          <a:cs typeface="+mn-cs"/>
                        </a:rPr>
                        <a:t>Quitline (03) 8583 2903</a:t>
                      </a:r>
                    </a:p>
                    <a:p>
                      <a:pPr algn="l" rtl="1"/>
                      <a:endParaRPr lang="en-AU" sz="1200" kern="1200" dirty="0">
                        <a:solidFill>
                          <a:schemeClr val="tx1"/>
                        </a:solidFill>
                        <a:effectLst/>
                        <a:latin typeface="+mn-lt"/>
                        <a:ea typeface="+mn-ea"/>
                        <a:cs typeface="+mn-cs"/>
                      </a:endParaRPr>
                    </a:p>
                    <a:p>
                      <a:pPr marL="0" marR="0" lvl="0" indent="0" algn="l" defTabSz="914400" rtl="1"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(03) 8583 2903 / quit.org.au/</a:t>
                      </a:r>
                      <a:r>
                        <a:rPr lang="en-AU" sz="1200" kern="1200" dirty="0" err="1">
                          <a:solidFill>
                            <a:schemeClr val="tx1"/>
                          </a:solidFill>
                          <a:effectLst/>
                          <a:latin typeface="+mn-lt"/>
                          <a:ea typeface="+mn-ea"/>
                          <a:cs typeface="+mn-cs"/>
                        </a:rPr>
                        <a:t>chinese</a:t>
                      </a:r>
                      <a:endParaRPr lang="en-AU" sz="1200" b="0" kern="100" dirty="0">
                        <a:effectLst/>
                      </a:endParaRPr>
                    </a:p>
                    <a:p>
                      <a:pPr algn="l" rtl="1"/>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2735464"/>
                  </a:ext>
                </a:extLst>
              </a:tr>
            </a:tbl>
          </a:graphicData>
        </a:graphic>
      </p:graphicFrame>
      <p:sp>
        <p:nvSpPr>
          <p:cNvPr id="3" name="TextBox 2">
            <a:extLst>
              <a:ext uri="{FF2B5EF4-FFF2-40B4-BE49-F238E27FC236}">
                <a16:creationId xmlns:a16="http://schemas.microsoft.com/office/drawing/2014/main" id="{74EA9DE1-0332-C3D8-D7ED-3AC49E6D49A3}"/>
              </a:ext>
            </a:extLst>
          </p:cNvPr>
          <p:cNvSpPr txBox="1"/>
          <p:nvPr/>
        </p:nvSpPr>
        <p:spPr>
          <a:xfrm>
            <a:off x="827408" y="4182321"/>
            <a:ext cx="3425977" cy="1198213"/>
          </a:xfrm>
          <a:prstGeom prst="rect">
            <a:avLst/>
          </a:prstGeom>
          <a:noFill/>
        </p:spPr>
        <p:txBody>
          <a:bodyPr wrap="square">
            <a:spAutoFit/>
          </a:bodyPr>
          <a:lstStyle/>
          <a:p>
            <a:r>
              <a:rPr lang="en-AU" sz="1200" b="1"/>
              <a:t>Share this link:</a:t>
            </a:r>
            <a:endParaRPr lang="en-AU" sz="1200" b="1">
              <a:hlinkClick r:id="rId3"/>
            </a:endParaRPr>
          </a:p>
          <a:p>
            <a:r>
              <a:rPr lang="en-AU" sz="1200" u="sng">
                <a:solidFill>
                  <a:srgbClr val="333333"/>
                </a:solidFill>
                <a:effectLst/>
                <a:latin typeface="Aptos" panose="020B0004020202020204" pitchFamily="34" charset="0"/>
                <a:ea typeface="Aptos" panose="020B0004020202020204" pitchFamily="34" charset="0"/>
                <a:cs typeface="Aptos" panose="020B0004020202020204" pitchFamily="34" charset="0"/>
                <a:hlinkClick r:id="rId4"/>
              </a:rPr>
              <a:t>https://youtu.be/pxXugfFcSow</a:t>
            </a:r>
            <a:endParaRPr lang="en-AU" sz="1200"/>
          </a:p>
          <a:p>
            <a:r>
              <a:rPr lang="en-AU" sz="1200"/>
              <a:t>Use the YouTube link to share the video on your channels.</a:t>
            </a:r>
          </a:p>
        </p:txBody>
      </p:sp>
      <p:pic>
        <p:nvPicPr>
          <p:cNvPr id="2" name="Online Media 1" title="每抽一根烟，都会损害您的健康。">
            <a:hlinkClick r:id="" action="ppaction://media"/>
            <a:extLst>
              <a:ext uri="{FF2B5EF4-FFF2-40B4-BE49-F238E27FC236}">
                <a16:creationId xmlns:a16="http://schemas.microsoft.com/office/drawing/2014/main" id="{A4AC43B7-3C8B-0B53-C003-B65850B15DEA}"/>
              </a:ext>
            </a:extLst>
          </p:cNvPr>
          <p:cNvPicPr>
            <a:picLocks noRot="1" noChangeAspect="1"/>
          </p:cNvPicPr>
          <p:nvPr>
            <a:videoFile r:link="rId1"/>
          </p:nvPr>
        </p:nvPicPr>
        <p:blipFill>
          <a:blip r:embed="rId5"/>
          <a:stretch>
            <a:fillRect/>
          </a:stretch>
        </p:blipFill>
        <p:spPr>
          <a:xfrm>
            <a:off x="655089" y="2091778"/>
            <a:ext cx="3595965" cy="2031725"/>
          </a:xfrm>
          <a:prstGeom prst="rect">
            <a:avLst/>
          </a:prstGeom>
        </p:spPr>
      </p:pic>
    </p:spTree>
    <p:extLst>
      <p:ext uri="{BB962C8B-B14F-4D97-AF65-F5344CB8AC3E}">
        <p14:creationId xmlns:p14="http://schemas.microsoft.com/office/powerpoint/2010/main" val="183030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4000" y="666000"/>
            <a:ext cx="1348986" cy="585751"/>
          </a:xfrm>
        </p:spPr>
        <p:txBody>
          <a:bodyPr/>
          <a:lstStyle/>
          <a:p>
            <a:r>
              <a:rPr lang="en-US"/>
              <a:t>Video</a:t>
            </a:r>
            <a:endParaRPr lang="en-AU"/>
          </a:p>
        </p:txBody>
      </p:sp>
      <p:sp>
        <p:nvSpPr>
          <p:cNvPr id="11" name="Rectangle 10">
            <a:extLst>
              <a:ext uri="{FF2B5EF4-FFF2-40B4-BE49-F238E27FC236}">
                <a16:creationId xmlns:a16="http://schemas.microsoft.com/office/drawing/2014/main" id="{124843C8-8F46-2241-214A-9D4CC18D2C77}"/>
              </a:ext>
            </a:extLst>
          </p:cNvPr>
          <p:cNvSpPr/>
          <p:nvPr/>
        </p:nvSpPr>
        <p:spPr>
          <a:xfrm>
            <a:off x="1571490" y="1686982"/>
            <a:ext cx="1590013" cy="3399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30s - Doctor</a:t>
            </a:r>
            <a:endParaRPr lang="en-AU" b="1">
              <a:solidFill>
                <a:schemeClr val="tx1"/>
              </a:solidFill>
            </a:endParaRPr>
          </a:p>
        </p:txBody>
      </p:sp>
      <p:graphicFrame>
        <p:nvGraphicFramePr>
          <p:cNvPr id="2" name="Table 1">
            <a:extLst>
              <a:ext uri="{FF2B5EF4-FFF2-40B4-BE49-F238E27FC236}">
                <a16:creationId xmlns:a16="http://schemas.microsoft.com/office/drawing/2014/main" id="{5DB20178-2478-9A01-54F7-B535AFF5DAD4}"/>
              </a:ext>
            </a:extLst>
          </p:cNvPr>
          <p:cNvGraphicFramePr>
            <a:graphicFrameLocks noGrp="1"/>
          </p:cNvGraphicFramePr>
          <p:nvPr>
            <p:extLst>
              <p:ext uri="{D42A27DB-BD31-4B8C-83A1-F6EECF244321}">
                <p14:modId xmlns:p14="http://schemas.microsoft.com/office/powerpoint/2010/main" val="2160555099"/>
              </p:ext>
            </p:extLst>
          </p:nvPr>
        </p:nvGraphicFramePr>
        <p:xfrm>
          <a:off x="4580246" y="1922337"/>
          <a:ext cx="6909806" cy="3474720"/>
        </p:xfrm>
        <a:graphic>
          <a:graphicData uri="http://schemas.openxmlformats.org/drawingml/2006/table">
            <a:tbl>
              <a:tblPr firstRow="1" firstCol="1" bandRow="1">
                <a:tableStyleId>{1E5F449C-D432-401E-A3F2-10FBB62BA432}</a:tableStyleId>
              </a:tblPr>
              <a:tblGrid>
                <a:gridCol w="3454903">
                  <a:extLst>
                    <a:ext uri="{9D8B030D-6E8A-4147-A177-3AD203B41FA5}">
                      <a16:colId xmlns:a16="http://schemas.microsoft.com/office/drawing/2014/main" val="1917539814"/>
                    </a:ext>
                  </a:extLst>
                </a:gridCol>
                <a:gridCol w="3454903">
                  <a:extLst>
                    <a:ext uri="{9D8B030D-6E8A-4147-A177-3AD203B41FA5}">
                      <a16:colId xmlns:a16="http://schemas.microsoft.com/office/drawing/2014/main" val="3997616840"/>
                    </a:ext>
                  </a:extLst>
                </a:gridCol>
              </a:tblGrid>
              <a:tr h="0">
                <a:tc>
                  <a:txBody>
                    <a:bodyPr/>
                    <a:lstStyle/>
                    <a:p>
                      <a:r>
                        <a:rPr lang="en-AU" sz="1200" kern="100">
                          <a:effectLst/>
                        </a:rPr>
                        <a:t>Script:</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2885996"/>
                  </a:ext>
                </a:extLst>
              </a:tr>
              <a:tr h="0">
                <a:tc>
                  <a:txBody>
                    <a:bodyPr/>
                    <a:lstStyle/>
                    <a:p>
                      <a:r>
                        <a:rPr lang="en-AU" sz="1200" b="0" kern="100">
                          <a:effectLst/>
                        </a:rPr>
                        <a:t>Smoking causes toxic particles from cigarettes to deposit directly in the lungs, which causes immense damage. </a:t>
                      </a:r>
                    </a:p>
                    <a:p>
                      <a:r>
                        <a:rPr lang="en-AU" sz="1200" b="0" kern="100">
                          <a:effectLst/>
                        </a:rPr>
                        <a:t> </a:t>
                      </a:r>
                    </a:p>
                    <a:p>
                      <a:r>
                        <a:rPr lang="en-AU" sz="1200" b="0" kern="100">
                          <a:effectLst/>
                        </a:rPr>
                        <a:t>The lung damage that smoking causes can lead to respiratory illnesses including emphysema, chronic bronchitis and lung cancer. </a:t>
                      </a:r>
                    </a:p>
                    <a:p>
                      <a:r>
                        <a:rPr lang="en-AU" sz="1200" b="0" kern="100">
                          <a:effectLst/>
                        </a:rPr>
                        <a:t> </a:t>
                      </a:r>
                    </a:p>
                    <a:p>
                      <a:r>
                        <a:rPr lang="en-AU" sz="1200" b="0" kern="100">
                          <a:effectLst/>
                        </a:rPr>
                        <a:t>Even smoking once a day can have serious consequences. For help to quit, speak to your doctor. </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r>
                        <a:rPr lang="en-US" sz="1200" kern="1200" dirty="0" err="1">
                          <a:solidFill>
                            <a:schemeClr val="tx1"/>
                          </a:solidFill>
                          <a:effectLst/>
                          <a:latin typeface="+mn-lt"/>
                          <a:ea typeface="+mn-ea"/>
                          <a:cs typeface="+mn-cs"/>
                        </a:rPr>
                        <a:t>吸烟会导致香烟里的有毒颗粒直接沉积在肺中，从而造成巨大损伤</a:t>
                      </a:r>
                      <a:r>
                        <a:rPr lang="en-US" sz="1200" kern="1200" dirty="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吸烟造成的肺部损伤可能导致呼吸道疾病，包括肺气肿、慢性支气管炎和肺癌</a:t>
                      </a:r>
                      <a:r>
                        <a:rPr lang="en-US" sz="1200" kern="1200" dirty="0">
                          <a:solidFill>
                            <a:schemeClr val="tx1"/>
                          </a:solidFill>
                          <a:effectLst/>
                          <a:latin typeface="+mn-lt"/>
                          <a:ea typeface="+mn-ea"/>
                          <a:cs typeface="+mn-cs"/>
                        </a:rPr>
                        <a: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US" sz="1200" kern="1200" dirty="0" err="1">
                          <a:solidFill>
                            <a:schemeClr val="tx1"/>
                          </a:solidFill>
                          <a:effectLst/>
                          <a:latin typeface="+mn-lt"/>
                          <a:ea typeface="+mn-ea"/>
                          <a:cs typeface="+mn-cs"/>
                        </a:rPr>
                        <a:t>即使每天只抽一次烟，也可能导致严重后果。如需戒烟帮助，请咨询医生</a:t>
                      </a:r>
                      <a:r>
                        <a:rPr lang="en-US" sz="1200" kern="1200" dirty="0">
                          <a:solidFill>
                            <a:schemeClr val="tx1"/>
                          </a:solidFill>
                          <a:effectLst/>
                          <a:latin typeface="+mn-lt"/>
                          <a:ea typeface="+mn-ea"/>
                          <a:cs typeface="+mn-cs"/>
                        </a:rPr>
                        <a:t>。</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3951772"/>
                  </a:ext>
                </a:extLst>
              </a:tr>
              <a:tr h="0">
                <a:tc>
                  <a:txBody>
                    <a:bodyPr/>
                    <a:lstStyle/>
                    <a:p>
                      <a:r>
                        <a:rPr lang="en-AU" sz="1200" b="1" kern="100">
                          <a:solidFill>
                            <a:schemeClr val="bg1"/>
                          </a:solidFill>
                          <a:effectLst/>
                        </a:rPr>
                        <a:t>Super:</a:t>
                      </a:r>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832035341"/>
                  </a:ext>
                </a:extLst>
              </a:tr>
              <a:tr h="0">
                <a:tc>
                  <a:txBody>
                    <a:bodyPr/>
                    <a:lstStyle/>
                    <a:p>
                      <a:r>
                        <a:rPr lang="en-AU" sz="1200" b="0" kern="100">
                          <a:effectLst/>
                        </a:rPr>
                        <a:t>Every cigarette is doing you damage.</a:t>
                      </a:r>
                    </a:p>
                    <a:p>
                      <a:endParaRPr lang="en-AU" sz="1200" b="0" kern="1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For help to quit, speak to your doctor.</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r>
                        <a:rPr lang="en-AU" sz="1200" b="0" kern="100">
                          <a:effectLst/>
                        </a:rPr>
                        <a:t> </a:t>
                      </a:r>
                      <a:br>
                        <a:rPr lang="en-AU" sz="1200" b="0" kern="100">
                          <a:effectLst/>
                        </a:rPr>
                      </a:br>
                      <a:r>
                        <a:rPr lang="en-AU" sz="1200" b="0" kern="100">
                          <a:effectLst/>
                        </a:rPr>
                        <a:t>quit.org.au/</a:t>
                      </a:r>
                      <a:r>
                        <a:rPr lang="en-AU" sz="1200" b="0" kern="100" err="1">
                          <a:effectLst/>
                        </a:rPr>
                        <a:t>chinese</a:t>
                      </a:r>
                      <a:endParaRPr lang="en-AU" sz="1200" b="0" kern="100">
                        <a:effectLst/>
                      </a:endParaRP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en-US" sz="1200" kern="1200" dirty="0" err="1">
                          <a:solidFill>
                            <a:schemeClr val="tx1"/>
                          </a:solidFill>
                          <a:effectLst/>
                          <a:latin typeface="+mn-lt"/>
                          <a:ea typeface="+mn-ea"/>
                          <a:cs typeface="+mn-cs"/>
                        </a:rPr>
                        <a:t>每抽一根烟，都会损害您的健康</a:t>
                      </a:r>
                      <a:r>
                        <a:rPr lang="en-US" sz="1200" kern="1200" dirty="0">
                          <a:solidFill>
                            <a:schemeClr val="tx1"/>
                          </a:solidFill>
                          <a:effectLst/>
                          <a:latin typeface="+mn-lt"/>
                          <a:ea typeface="+mn-ea"/>
                          <a:cs typeface="+mn-cs"/>
                        </a:rPr>
                        <a:t>。</a:t>
                      </a:r>
                    </a:p>
                    <a:p>
                      <a:pPr algn="l" rtl="1"/>
                      <a:endParaRPr lang="en-US" sz="1200" kern="1200" dirty="0">
                        <a:solidFill>
                          <a:schemeClr val="tx1"/>
                        </a:solidFill>
                        <a:effectLst/>
                        <a:latin typeface="+mn-lt"/>
                        <a:ea typeface="+mn-ea"/>
                        <a:cs typeface="+mn-cs"/>
                      </a:endParaRPr>
                    </a:p>
                    <a:p>
                      <a:pPr algn="l" rtl="1"/>
                      <a:r>
                        <a:rPr lang="en-US" sz="1200" kern="1200" dirty="0" err="1">
                          <a:solidFill>
                            <a:schemeClr val="tx1"/>
                          </a:solidFill>
                          <a:effectLst/>
                          <a:latin typeface="+mn-lt"/>
                          <a:ea typeface="+mn-ea"/>
                          <a:cs typeface="+mn-cs"/>
                        </a:rPr>
                        <a:t>如需戒烟帮助，请咨询医生</a:t>
                      </a:r>
                      <a:r>
                        <a:rPr lang="en-US" sz="1200" kern="1200" dirty="0">
                          <a:solidFill>
                            <a:schemeClr val="tx1"/>
                          </a:solidFill>
                          <a:effectLst/>
                          <a:latin typeface="+mn-lt"/>
                          <a:ea typeface="+mn-ea"/>
                          <a:cs typeface="+mn-cs"/>
                        </a:rPr>
                        <a:t>。</a:t>
                      </a:r>
                    </a:p>
                    <a:p>
                      <a:pPr algn="l" rtl="1"/>
                      <a:endParaRPr lang="en-US" sz="1200" kern="1200" dirty="0">
                        <a:solidFill>
                          <a:schemeClr val="tx1"/>
                        </a:solidFill>
                        <a:effectLst/>
                        <a:latin typeface="+mn-lt"/>
                        <a:ea typeface="+mn-ea"/>
                        <a:cs typeface="+mn-cs"/>
                      </a:endParaRPr>
                    </a:p>
                    <a:p>
                      <a:pPr marL="0" marR="0" lvl="0" indent="0" algn="l" defTabSz="914400" rtl="1"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quit.org.au/</a:t>
                      </a:r>
                      <a:r>
                        <a:rPr lang="en-AU" sz="1200" kern="1200" dirty="0" err="1">
                          <a:solidFill>
                            <a:schemeClr val="tx1"/>
                          </a:solidFill>
                          <a:effectLst/>
                          <a:latin typeface="+mn-lt"/>
                          <a:ea typeface="+mn-ea"/>
                          <a:cs typeface="+mn-cs"/>
                        </a:rPr>
                        <a:t>chinese</a:t>
                      </a:r>
                      <a:endParaRPr lang="en-AU" sz="1200" b="0" kern="100" dirty="0">
                        <a:effectLst/>
                      </a:endParaRPr>
                    </a:p>
                    <a:p>
                      <a:pPr algn="l" rtl="1"/>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3193512"/>
                  </a:ext>
                </a:extLst>
              </a:tr>
            </a:tbl>
          </a:graphicData>
        </a:graphic>
      </p:graphicFrame>
      <p:sp>
        <p:nvSpPr>
          <p:cNvPr id="4" name="TextBox 3">
            <a:extLst>
              <a:ext uri="{FF2B5EF4-FFF2-40B4-BE49-F238E27FC236}">
                <a16:creationId xmlns:a16="http://schemas.microsoft.com/office/drawing/2014/main" id="{74ECF524-9E3A-B81F-9827-67914F4165D8}"/>
              </a:ext>
            </a:extLst>
          </p:cNvPr>
          <p:cNvSpPr txBox="1"/>
          <p:nvPr/>
        </p:nvSpPr>
        <p:spPr>
          <a:xfrm>
            <a:off x="818199" y="4161726"/>
            <a:ext cx="3425977" cy="1198213"/>
          </a:xfrm>
          <a:prstGeom prst="rect">
            <a:avLst/>
          </a:prstGeom>
          <a:noFill/>
        </p:spPr>
        <p:txBody>
          <a:bodyPr wrap="square">
            <a:spAutoFit/>
          </a:bodyPr>
          <a:lstStyle/>
          <a:p>
            <a:r>
              <a:rPr lang="en-AU" sz="1200" b="1"/>
              <a:t>Share this link:</a:t>
            </a:r>
            <a:endParaRPr lang="en-AU" sz="1200" b="1">
              <a:hlinkClick r:id="rId3"/>
            </a:endParaRPr>
          </a:p>
          <a:p>
            <a:r>
              <a:rPr lang="en-AU" sz="1200" u="sng">
                <a:solidFill>
                  <a:srgbClr val="000000"/>
                </a:solidFill>
                <a:effectLst/>
                <a:latin typeface="Aptos" panose="020B0004020202020204" pitchFamily="34" charset="0"/>
                <a:ea typeface="Aptos" panose="020B0004020202020204" pitchFamily="34" charset="0"/>
                <a:cs typeface="Aptos" panose="020B0004020202020204" pitchFamily="34" charset="0"/>
                <a:hlinkClick r:id="rId4"/>
              </a:rPr>
              <a:t>https://youtu.be/Mw40Pv7bAmI</a:t>
            </a:r>
            <a:endParaRPr lang="en-AU" sz="1200"/>
          </a:p>
          <a:p>
            <a:r>
              <a:rPr lang="en-AU" sz="1200"/>
              <a:t>Use the YouTube link to share the video on your channels.</a:t>
            </a:r>
          </a:p>
        </p:txBody>
      </p:sp>
      <p:pic>
        <p:nvPicPr>
          <p:cNvPr id="3" name="Online Media 2" title="每抽一根烟，都会损害您的健康。">
            <a:hlinkClick r:id="" action="ppaction://media"/>
            <a:extLst>
              <a:ext uri="{FF2B5EF4-FFF2-40B4-BE49-F238E27FC236}">
                <a16:creationId xmlns:a16="http://schemas.microsoft.com/office/drawing/2014/main" id="{BB6986BC-52E5-C13D-E6EB-506B2E805DA5}"/>
              </a:ext>
            </a:extLst>
          </p:cNvPr>
          <p:cNvPicPr>
            <a:picLocks noRot="1" noChangeAspect="1"/>
          </p:cNvPicPr>
          <p:nvPr>
            <a:videoFile r:link="rId1"/>
          </p:nvPr>
        </p:nvPicPr>
        <p:blipFill>
          <a:blip r:embed="rId5"/>
          <a:stretch>
            <a:fillRect/>
          </a:stretch>
        </p:blipFill>
        <p:spPr>
          <a:xfrm>
            <a:off x="701948" y="2060816"/>
            <a:ext cx="3495104" cy="1974738"/>
          </a:xfrm>
          <a:prstGeom prst="rect">
            <a:avLst/>
          </a:prstGeom>
        </p:spPr>
      </p:pic>
    </p:spTree>
    <p:extLst>
      <p:ext uri="{BB962C8B-B14F-4D97-AF65-F5344CB8AC3E}">
        <p14:creationId xmlns:p14="http://schemas.microsoft.com/office/powerpoint/2010/main" val="335305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5F4DE9DB-C6B1-31FC-1B66-214E11DAC728}"/>
              </a:ext>
            </a:extLst>
          </p:cNvPr>
          <p:cNvGraphicFramePr>
            <a:graphicFrameLocks noGrp="1"/>
          </p:cNvGraphicFramePr>
          <p:nvPr>
            <p:extLst>
              <p:ext uri="{D42A27DB-BD31-4B8C-83A1-F6EECF244321}">
                <p14:modId xmlns:p14="http://schemas.microsoft.com/office/powerpoint/2010/main" val="180082800"/>
              </p:ext>
            </p:extLst>
          </p:nvPr>
        </p:nvGraphicFramePr>
        <p:xfrm>
          <a:off x="282135" y="3958717"/>
          <a:ext cx="5725160" cy="2286000"/>
        </p:xfrm>
        <a:graphic>
          <a:graphicData uri="http://schemas.openxmlformats.org/drawingml/2006/table">
            <a:tbl>
              <a:tblPr firstRow="1" firstCol="1" bandRow="1">
                <a:tableStyleId>{1E5F449C-D432-401E-A3F2-10FBB62BA432}</a:tableStyleId>
              </a:tblPr>
              <a:tblGrid>
                <a:gridCol w="2843642">
                  <a:extLst>
                    <a:ext uri="{9D8B030D-6E8A-4147-A177-3AD203B41FA5}">
                      <a16:colId xmlns:a16="http://schemas.microsoft.com/office/drawing/2014/main" val="3061658461"/>
                    </a:ext>
                  </a:extLst>
                </a:gridCol>
                <a:gridCol w="2881518">
                  <a:extLst>
                    <a:ext uri="{9D8B030D-6E8A-4147-A177-3AD203B41FA5}">
                      <a16:colId xmlns:a16="http://schemas.microsoft.com/office/drawing/2014/main" val="3304558754"/>
                    </a:ext>
                  </a:extLst>
                </a:gridCol>
              </a:tblGrid>
              <a:tr h="92244">
                <a:tc>
                  <a:txBody>
                    <a:bodyPr/>
                    <a:lstStyle/>
                    <a:p>
                      <a:r>
                        <a:rPr lang="en-AU" sz="1000" kern="100">
                          <a:effectLst/>
                        </a:rPr>
                        <a:t>Headline:</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2064865"/>
                  </a:ext>
                </a:extLst>
              </a:tr>
              <a:tr h="0">
                <a:tc>
                  <a:txBody>
                    <a:bodyPr/>
                    <a:lstStyle/>
                    <a:p>
                      <a:r>
                        <a:rPr lang="en-AU" sz="1000" b="0" kern="100">
                          <a:effectLst/>
                        </a:rPr>
                        <a:t>It’s time to quit. </a:t>
                      </a:r>
                    </a:p>
                    <a:p>
                      <a:endParaRPr lang="en-AU" sz="1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en-US" sz="1000" kern="1200" dirty="0" err="1">
                          <a:solidFill>
                            <a:schemeClr val="tx1"/>
                          </a:solidFill>
                          <a:effectLst/>
                          <a:latin typeface="+mn-lt"/>
                          <a:ea typeface="+mn-ea"/>
                          <a:cs typeface="+mn-cs"/>
                        </a:rPr>
                        <a:t>该戒烟了</a:t>
                      </a:r>
                      <a:r>
                        <a:rPr lang="en-US" sz="1000" kern="1200" dirty="0">
                          <a:solidFill>
                            <a:schemeClr val="tx1"/>
                          </a:solidFill>
                          <a:effectLst/>
                          <a:latin typeface="+mn-lt"/>
                          <a:ea typeface="+mn-ea"/>
                          <a:cs typeface="+mn-cs"/>
                        </a:rPr>
                        <a:t>。</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154860"/>
                  </a:ext>
                </a:extLst>
              </a:tr>
              <a:tr h="0">
                <a:tc>
                  <a:txBody>
                    <a:bodyPr/>
                    <a:lstStyle/>
                    <a:p>
                      <a:r>
                        <a:rPr lang="en-AU" sz="1000" b="1" kern="100">
                          <a:solidFill>
                            <a:schemeClr val="bg1"/>
                          </a:solidFill>
                          <a:effectLst/>
                        </a:rPr>
                        <a:t>Body Copy:</a:t>
                      </a:r>
                      <a:endParaRPr lang="en-AU" sz="10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560451561"/>
                  </a:ext>
                </a:extLst>
              </a:tr>
              <a:tr h="0">
                <a:tc>
                  <a:txBody>
                    <a:bodyPr/>
                    <a:lstStyle/>
                    <a:p>
                      <a:r>
                        <a:rPr lang="en-AU" sz="1000" b="0" kern="100">
                          <a:effectLst/>
                        </a:rPr>
                        <a:t>The lung damage that smoking causes can lead to respiratory illnesses including emphysema, chronic bronchitis and lung cancer. </a:t>
                      </a:r>
                    </a:p>
                    <a:p>
                      <a:endParaRPr lang="en-AU" sz="1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en-US" sz="1000" kern="1200" dirty="0" err="1">
                          <a:solidFill>
                            <a:schemeClr val="tx1"/>
                          </a:solidFill>
                          <a:effectLst/>
                          <a:latin typeface="+mn-lt"/>
                          <a:ea typeface="+mn-ea"/>
                          <a:cs typeface="+mn-cs"/>
                        </a:rPr>
                        <a:t>吸烟造成的肺部损伤可能导致呼吸道疾病，包括肺气肿、慢性支气管炎和肺癌</a:t>
                      </a:r>
                      <a:r>
                        <a:rPr lang="en-US" sz="1000" kern="1200" dirty="0">
                          <a:solidFill>
                            <a:schemeClr val="tx1"/>
                          </a:solidFill>
                          <a:effectLst/>
                          <a:latin typeface="+mn-lt"/>
                          <a:ea typeface="+mn-ea"/>
                          <a:cs typeface="+mn-cs"/>
                        </a:rPr>
                        <a:t>。</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7753900"/>
                  </a:ext>
                </a:extLst>
              </a:tr>
              <a:tr h="0">
                <a:tc>
                  <a:txBody>
                    <a:bodyPr/>
                    <a:lstStyle/>
                    <a:p>
                      <a:r>
                        <a:rPr lang="en-AU" sz="1000" b="1" kern="100">
                          <a:solidFill>
                            <a:schemeClr val="bg1"/>
                          </a:solidFill>
                          <a:effectLst/>
                        </a:rPr>
                        <a:t>Tile Copy:</a:t>
                      </a:r>
                      <a:endParaRPr lang="en-AU" sz="10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0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841700831"/>
                  </a:ext>
                </a:extLst>
              </a:tr>
              <a:tr h="0">
                <a:tc>
                  <a:txBody>
                    <a:bodyPr/>
                    <a:lstStyle/>
                    <a:p>
                      <a:r>
                        <a:rPr lang="en-AU" sz="1000" b="0" kern="100">
                          <a:effectLst/>
                        </a:rPr>
                        <a:t>Every cigarette is doing you damage.</a:t>
                      </a:r>
                      <a:endParaRPr lang="en-AU" sz="1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en-US" sz="1000" kern="1200" dirty="0" err="1">
                          <a:solidFill>
                            <a:schemeClr val="tx1"/>
                          </a:solidFill>
                          <a:effectLst/>
                          <a:latin typeface="+mn-lt"/>
                          <a:ea typeface="+mn-ea"/>
                          <a:cs typeface="+mn-cs"/>
                        </a:rPr>
                        <a:t>每抽一根烟，都会损害您的健康</a:t>
                      </a:r>
                      <a:r>
                        <a:rPr lang="en-US" sz="1000" kern="1200" dirty="0">
                          <a:solidFill>
                            <a:schemeClr val="tx1"/>
                          </a:solidFill>
                          <a:effectLst/>
                          <a:latin typeface="+mn-lt"/>
                          <a:ea typeface="+mn-ea"/>
                          <a:cs typeface="+mn-cs"/>
                        </a:rPr>
                        <a:t>。</a:t>
                      </a:r>
                    </a:p>
                    <a:p>
                      <a:pPr algn="l" rtl="1"/>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1565441"/>
                  </a:ext>
                </a:extLst>
              </a:tr>
              <a:tr h="0">
                <a:tc>
                  <a:txBody>
                    <a:bodyPr/>
                    <a:lstStyle/>
                    <a:p>
                      <a:r>
                        <a:rPr lang="en-AU" sz="1000" b="1" kern="100">
                          <a:solidFill>
                            <a:schemeClr val="bg1"/>
                          </a:solidFill>
                          <a:effectLst/>
                        </a:rPr>
                        <a:t>Call to action:</a:t>
                      </a:r>
                      <a:endParaRPr lang="en-AU" sz="10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424002283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kern="100">
                          <a:effectLst/>
                        </a:rPr>
                        <a:t>For help to quit, contact Quitline (03) 8583 2903 / quit.org.au/</a:t>
                      </a:r>
                      <a:r>
                        <a:rPr lang="en-AU" sz="1000" b="0" kern="100" err="1">
                          <a:effectLst/>
                        </a:rPr>
                        <a:t>chinese</a:t>
                      </a:r>
                      <a:endParaRPr lang="en-AU" sz="1000" b="0" kern="100">
                        <a:effectLst/>
                      </a:endParaRPr>
                    </a:p>
                  </a:txBody>
                  <a:tcPr marL="68580" marR="68580" marT="0" marB="0"/>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000" kern="1200" dirty="0" err="1">
                          <a:solidFill>
                            <a:schemeClr val="tx1"/>
                          </a:solidFill>
                          <a:effectLst/>
                          <a:latin typeface="+mn-lt"/>
                          <a:ea typeface="+mn-ea"/>
                          <a:cs typeface="+mn-cs"/>
                        </a:rPr>
                        <a:t>如需戒烟帮助，请联系</a:t>
                      </a:r>
                      <a:r>
                        <a:rPr lang="en-AU" sz="1000" kern="1200" dirty="0">
                          <a:solidFill>
                            <a:schemeClr val="tx1"/>
                          </a:solidFill>
                          <a:effectLst/>
                          <a:latin typeface="+mn-lt"/>
                          <a:ea typeface="+mn-ea"/>
                          <a:cs typeface="+mn-cs"/>
                        </a:rPr>
                        <a:t>Quitline (03) 8583 2903 </a:t>
                      </a:r>
                      <a:r>
                        <a:rPr lang="en-AU" sz="1000" b="0" kern="100" dirty="0">
                          <a:effectLst/>
                        </a:rPr>
                        <a:t>quit.org.au/</a:t>
                      </a:r>
                      <a:r>
                        <a:rPr lang="en-AU" sz="1000" b="0" kern="100" dirty="0" err="1">
                          <a:effectLst/>
                        </a:rPr>
                        <a:t>chinese</a:t>
                      </a:r>
                      <a:endParaRPr lang="en-AU" sz="1000" b="0" kern="100" dirty="0">
                        <a:effectLst/>
                      </a:endParaRPr>
                    </a:p>
                    <a:p>
                      <a:pPr marL="0" marR="0" lvl="0" indent="0" algn="l" defTabSz="914400" rtl="1" eaLnBrk="1" fontAlgn="auto" latinLnBrk="0" hangingPunct="1">
                        <a:lnSpc>
                          <a:spcPct val="100000"/>
                        </a:lnSpc>
                        <a:spcBef>
                          <a:spcPts val="0"/>
                        </a:spcBef>
                        <a:spcAft>
                          <a:spcPts val="0"/>
                        </a:spcAft>
                        <a:buClrTx/>
                        <a:buSzTx/>
                        <a:buFontTx/>
                        <a:buNone/>
                        <a:tabLst/>
                        <a:defRPr/>
                      </a:pPr>
                      <a:r>
                        <a:rPr lang="en-AU" sz="1000" b="0" kern="100" dirty="0">
                          <a:effectLst/>
                        </a:rPr>
                        <a:t> </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2572921"/>
                  </a:ext>
                </a:extLst>
              </a:tr>
            </a:tbl>
          </a:graphicData>
        </a:graphic>
      </p:graphicFrame>
      <p:graphicFrame>
        <p:nvGraphicFramePr>
          <p:cNvPr id="13" name="Table 12">
            <a:extLst>
              <a:ext uri="{FF2B5EF4-FFF2-40B4-BE49-F238E27FC236}">
                <a16:creationId xmlns:a16="http://schemas.microsoft.com/office/drawing/2014/main" id="{F3293281-4695-36AB-C460-E880AC5B4E09}"/>
              </a:ext>
            </a:extLst>
          </p:cNvPr>
          <p:cNvGraphicFramePr>
            <a:graphicFrameLocks noGrp="1"/>
          </p:cNvGraphicFramePr>
          <p:nvPr>
            <p:extLst>
              <p:ext uri="{D42A27DB-BD31-4B8C-83A1-F6EECF244321}">
                <p14:modId xmlns:p14="http://schemas.microsoft.com/office/powerpoint/2010/main" val="3123185037"/>
              </p:ext>
            </p:extLst>
          </p:nvPr>
        </p:nvGraphicFramePr>
        <p:xfrm>
          <a:off x="6157981" y="3958717"/>
          <a:ext cx="5751884" cy="2449875"/>
        </p:xfrm>
        <a:graphic>
          <a:graphicData uri="http://schemas.openxmlformats.org/drawingml/2006/table">
            <a:tbl>
              <a:tblPr firstRow="1" firstCol="1" bandRow="1">
                <a:tableStyleId>{1E5F449C-D432-401E-A3F2-10FBB62BA432}</a:tableStyleId>
              </a:tblPr>
              <a:tblGrid>
                <a:gridCol w="2875942">
                  <a:extLst>
                    <a:ext uri="{9D8B030D-6E8A-4147-A177-3AD203B41FA5}">
                      <a16:colId xmlns:a16="http://schemas.microsoft.com/office/drawing/2014/main" val="3686008624"/>
                    </a:ext>
                  </a:extLst>
                </a:gridCol>
                <a:gridCol w="2875942">
                  <a:extLst>
                    <a:ext uri="{9D8B030D-6E8A-4147-A177-3AD203B41FA5}">
                      <a16:colId xmlns:a16="http://schemas.microsoft.com/office/drawing/2014/main" val="3501347948"/>
                    </a:ext>
                  </a:extLst>
                </a:gridCol>
              </a:tblGrid>
              <a:tr h="149926">
                <a:tc>
                  <a:txBody>
                    <a:bodyPr/>
                    <a:lstStyle/>
                    <a:p>
                      <a:r>
                        <a:rPr lang="en-AU" sz="1000" kern="100">
                          <a:effectLst/>
                        </a:rPr>
                        <a:t>Headline:</a:t>
                      </a:r>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0835808"/>
                  </a:ext>
                </a:extLst>
              </a:tr>
              <a:tr h="299854">
                <a:tc>
                  <a:txBody>
                    <a:bodyPr/>
                    <a:lstStyle/>
                    <a:p>
                      <a:r>
                        <a:rPr lang="en-AU" sz="1000" b="0" kern="100">
                          <a:effectLst/>
                        </a:rPr>
                        <a:t>It’s time to quit.</a:t>
                      </a:r>
                    </a:p>
                    <a:p>
                      <a:endParaRPr lang="en-AU" sz="1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en-US" sz="1000" kern="1200" dirty="0" err="1">
                          <a:solidFill>
                            <a:schemeClr val="tx1"/>
                          </a:solidFill>
                          <a:effectLst/>
                          <a:latin typeface="+mn-lt"/>
                          <a:ea typeface="+mn-ea"/>
                          <a:cs typeface="+mn-cs"/>
                        </a:rPr>
                        <a:t>该戒烟了</a:t>
                      </a:r>
                      <a:r>
                        <a:rPr lang="en-US" sz="1000" kern="1200" dirty="0">
                          <a:solidFill>
                            <a:schemeClr val="tx1"/>
                          </a:solidFill>
                          <a:effectLst/>
                          <a:latin typeface="+mn-lt"/>
                          <a:ea typeface="+mn-ea"/>
                          <a:cs typeface="+mn-cs"/>
                        </a:rPr>
                        <a:t>。</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4198710"/>
                  </a:ext>
                </a:extLst>
              </a:tr>
              <a:tr h="149926">
                <a:tc>
                  <a:txBody>
                    <a:bodyPr/>
                    <a:lstStyle/>
                    <a:p>
                      <a:r>
                        <a:rPr lang="en-AU" sz="1000" b="1" kern="100">
                          <a:solidFill>
                            <a:schemeClr val="bg1"/>
                          </a:solidFill>
                          <a:effectLst/>
                        </a:rPr>
                        <a:t>Body copy:</a:t>
                      </a:r>
                      <a:endParaRPr lang="en-AU" sz="10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0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509690934"/>
                  </a:ext>
                </a:extLst>
              </a:tr>
              <a:tr h="702156">
                <a:tc>
                  <a:txBody>
                    <a:bodyPr/>
                    <a:lstStyle/>
                    <a:p>
                      <a:r>
                        <a:rPr lang="en-AU" sz="1000" b="0" kern="100">
                          <a:effectLst/>
                        </a:rPr>
                        <a:t>Smoking causes toxic particles from cigarettes to deposit directly in the lungs, which causes immense damage.</a:t>
                      </a:r>
                    </a:p>
                  </a:txBody>
                  <a:tcPr marL="68580" marR="68580" marT="0" marB="0"/>
                </a:tc>
                <a:tc>
                  <a:txBody>
                    <a:bodyPr/>
                    <a:lstStyle/>
                    <a:p>
                      <a:pPr algn="l" rtl="1"/>
                      <a:r>
                        <a:rPr lang="en-US" sz="1000" kern="1200" dirty="0" err="1">
                          <a:solidFill>
                            <a:schemeClr val="tx1"/>
                          </a:solidFill>
                          <a:effectLst/>
                          <a:latin typeface="+mn-lt"/>
                          <a:ea typeface="+mn-ea"/>
                          <a:cs typeface="+mn-cs"/>
                        </a:rPr>
                        <a:t>吸烟会导致香烟里的有毒颗粒直接沉积在肺中，从而造成巨大损伤</a:t>
                      </a:r>
                      <a:r>
                        <a:rPr lang="en-US" sz="1000" kern="1200" dirty="0">
                          <a:solidFill>
                            <a:schemeClr val="tx1"/>
                          </a:solidFill>
                          <a:effectLst/>
                          <a:latin typeface="+mn-lt"/>
                          <a:ea typeface="+mn-ea"/>
                          <a:cs typeface="+mn-cs"/>
                        </a:rPr>
                        <a:t>。</a:t>
                      </a:r>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554173"/>
                  </a:ext>
                </a:extLst>
              </a:tr>
              <a:tr h="149926">
                <a:tc>
                  <a:txBody>
                    <a:bodyPr/>
                    <a:lstStyle/>
                    <a:p>
                      <a:r>
                        <a:rPr lang="en-AU" sz="1000" b="1" kern="100">
                          <a:solidFill>
                            <a:schemeClr val="bg1"/>
                          </a:solidFill>
                          <a:effectLst/>
                        </a:rPr>
                        <a:t>Tile Copy:</a:t>
                      </a:r>
                      <a:endParaRPr lang="en-AU" sz="10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0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635773364"/>
                  </a:ext>
                </a:extLst>
              </a:tr>
              <a:tr h="299854">
                <a:tc>
                  <a:txBody>
                    <a:bodyPr/>
                    <a:lstStyle/>
                    <a:p>
                      <a:r>
                        <a:rPr lang="en-AU" sz="1000" b="0" kern="100">
                          <a:effectLst/>
                        </a:rPr>
                        <a:t>Every cigarette is doing you damage.</a:t>
                      </a:r>
                      <a:endParaRPr lang="en-AU" sz="10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000" kern="1200" dirty="0" err="1">
                          <a:solidFill>
                            <a:schemeClr val="tx1"/>
                          </a:solidFill>
                          <a:effectLst/>
                          <a:latin typeface="+mn-lt"/>
                          <a:ea typeface="+mn-ea"/>
                          <a:cs typeface="+mn-cs"/>
                        </a:rPr>
                        <a:t>每抽一根烟，都会损害您的健康</a:t>
                      </a:r>
                      <a:r>
                        <a:rPr lang="en-US" sz="1000" kern="1200" dirty="0">
                          <a:solidFill>
                            <a:schemeClr val="tx1"/>
                          </a:solidFill>
                          <a:effectLst/>
                          <a:latin typeface="+mn-lt"/>
                          <a:ea typeface="+mn-ea"/>
                          <a:cs typeface="+mn-cs"/>
                        </a:rPr>
                        <a:t>。</a:t>
                      </a:r>
                    </a:p>
                    <a:p>
                      <a:pPr algn="l" rtl="1"/>
                      <a:endParaRPr lang="en-AU"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5175578"/>
                  </a:ext>
                </a:extLst>
              </a:tr>
              <a:tr h="149926">
                <a:tc>
                  <a:txBody>
                    <a:bodyPr/>
                    <a:lstStyle/>
                    <a:p>
                      <a:r>
                        <a:rPr lang="en-AU" sz="1000" b="1" kern="100">
                          <a:solidFill>
                            <a:schemeClr val="bg1"/>
                          </a:solidFill>
                          <a:effectLst/>
                        </a:rPr>
                        <a:t>Call to action:</a:t>
                      </a:r>
                      <a:endParaRPr lang="en-AU" sz="10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0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551548332"/>
                  </a:ext>
                </a:extLst>
              </a:tr>
              <a:tr h="5285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kern="100">
                          <a:effectLst/>
                        </a:rPr>
                        <a:t>For help to quit, contact Quitline (03) 8583 2903 / quit.org.au/</a:t>
                      </a:r>
                      <a:r>
                        <a:rPr lang="en-AU" sz="1000" b="0" kern="100" err="1">
                          <a:effectLst/>
                        </a:rPr>
                        <a:t>chinese</a:t>
                      </a:r>
                      <a:endParaRPr lang="en-AU" sz="1000" b="0" kern="100">
                        <a:effectLst/>
                      </a:endParaRPr>
                    </a:p>
                  </a:txBody>
                  <a:tcPr marL="68580" marR="68580" marT="0" marB="0"/>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en-US" sz="1000" kern="1200" dirty="0" err="1">
                          <a:solidFill>
                            <a:schemeClr val="tx1"/>
                          </a:solidFill>
                          <a:effectLst/>
                          <a:latin typeface="+mn-lt"/>
                          <a:ea typeface="+mn-ea"/>
                          <a:cs typeface="+mn-cs"/>
                        </a:rPr>
                        <a:t>如需戒烟帮助，请联系</a:t>
                      </a:r>
                      <a:r>
                        <a:rPr lang="en-AU" sz="1000" kern="1200" dirty="0">
                          <a:solidFill>
                            <a:schemeClr val="tx1"/>
                          </a:solidFill>
                          <a:effectLst/>
                          <a:latin typeface="+mn-lt"/>
                          <a:ea typeface="+mn-ea"/>
                          <a:cs typeface="+mn-cs"/>
                        </a:rPr>
                        <a:t>Quitline (03) 8583 2903 </a:t>
                      </a:r>
                      <a:r>
                        <a:rPr lang="en-AU" sz="1000" b="0" kern="100" dirty="0">
                          <a:effectLst/>
                        </a:rPr>
                        <a:t>quit.org.au/</a:t>
                      </a:r>
                      <a:r>
                        <a:rPr lang="en-AU" sz="1000" b="0" kern="100" dirty="0" err="1">
                          <a:effectLst/>
                        </a:rPr>
                        <a:t>chinese</a:t>
                      </a:r>
                      <a:endParaRPr lang="en-AU" sz="1000" b="0" kern="100" dirty="0">
                        <a:effectLst/>
                      </a:endParaRPr>
                    </a:p>
                  </a:txBody>
                  <a:tcPr marL="68580" marR="68580" marT="0" marB="0"/>
                </a:tc>
                <a:extLst>
                  <a:ext uri="{0D108BD9-81ED-4DB2-BD59-A6C34878D82A}">
                    <a16:rowId xmlns:a16="http://schemas.microsoft.com/office/drawing/2014/main" val="2898462001"/>
                  </a:ext>
                </a:extLst>
              </a:tr>
            </a:tbl>
          </a:graphicData>
        </a:graphic>
      </p:graphicFrame>
      <p:pic>
        <p:nvPicPr>
          <p:cNvPr id="10" name="Picture 9" descr="A piece of paper with blood on it&#10;&#10;Description automatically generated">
            <a:extLst>
              <a:ext uri="{FF2B5EF4-FFF2-40B4-BE49-F238E27FC236}">
                <a16:creationId xmlns:a16="http://schemas.microsoft.com/office/drawing/2014/main" id="{55878C14-5649-940A-9A41-8D7EAAA16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4083" y="1400193"/>
            <a:ext cx="2363143" cy="2363143"/>
          </a:xfrm>
          <a:prstGeom prst="rect">
            <a:avLst/>
          </a:prstGeom>
        </p:spPr>
      </p:pic>
      <p:pic>
        <p:nvPicPr>
          <p:cNvPr id="14" name="Picture 13" descr="A close up of smoke&#10;&#10;Description automatically generated">
            <a:extLst>
              <a:ext uri="{FF2B5EF4-FFF2-40B4-BE49-F238E27FC236}">
                <a16:creationId xmlns:a16="http://schemas.microsoft.com/office/drawing/2014/main" id="{6B7CCD41-D584-3B12-B42E-7BE30F765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2846" y="1411550"/>
            <a:ext cx="2361331" cy="2361331"/>
          </a:xfrm>
          <a:prstGeom prst="rect">
            <a:avLst/>
          </a:prstGeom>
        </p:spPr>
      </p:pic>
      <p:pic>
        <p:nvPicPr>
          <p:cNvPr id="16" name="Picture 15" descr="A piece of paper with blood on it&#10;&#10;Description automatically generated">
            <a:extLst>
              <a:ext uri="{FF2B5EF4-FFF2-40B4-BE49-F238E27FC236}">
                <a16:creationId xmlns:a16="http://schemas.microsoft.com/office/drawing/2014/main" id="{76D94D93-3403-3D09-9202-D47C3B015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994" y="1420226"/>
            <a:ext cx="1317999" cy="2343109"/>
          </a:xfrm>
          <a:prstGeom prst="rect">
            <a:avLst/>
          </a:prstGeom>
        </p:spPr>
      </p:pic>
      <p:pic>
        <p:nvPicPr>
          <p:cNvPr id="18" name="Picture 17" descr="A close-up of smoke&#10;&#10;Description automatically generated">
            <a:extLst>
              <a:ext uri="{FF2B5EF4-FFF2-40B4-BE49-F238E27FC236}">
                <a16:creationId xmlns:a16="http://schemas.microsoft.com/office/drawing/2014/main" id="{3C435CFD-1654-5982-4F00-222346FAC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3550" y="1439949"/>
            <a:ext cx="1306906" cy="2323387"/>
          </a:xfrm>
          <a:prstGeom prst="rect">
            <a:avLst/>
          </a:prstGeom>
        </p:spPr>
      </p:pic>
      <p:sp>
        <p:nvSpPr>
          <p:cNvPr id="21" name="Title 5">
            <a:extLst>
              <a:ext uri="{FF2B5EF4-FFF2-40B4-BE49-F238E27FC236}">
                <a16:creationId xmlns:a16="http://schemas.microsoft.com/office/drawing/2014/main" id="{5EEB1FA1-E402-8DDE-4712-BA7A811292CB}"/>
              </a:ext>
            </a:extLst>
          </p:cNvPr>
          <p:cNvSpPr>
            <a:spLocks noGrp="1"/>
          </p:cNvSpPr>
          <p:nvPr>
            <p:ph type="title"/>
          </p:nvPr>
        </p:nvSpPr>
        <p:spPr>
          <a:xfrm>
            <a:off x="628570" y="425429"/>
            <a:ext cx="4645956" cy="597018"/>
          </a:xfrm>
        </p:spPr>
        <p:txBody>
          <a:bodyPr/>
          <a:lstStyle/>
          <a:p>
            <a:r>
              <a:rPr lang="en-US" sz="2400"/>
              <a:t>Social media tiles &amp; sample post</a:t>
            </a:r>
            <a:endParaRPr lang="en-AU" sz="2400"/>
          </a:p>
        </p:txBody>
      </p:sp>
      <p:sp>
        <p:nvSpPr>
          <p:cNvPr id="3" name="TextBox 2">
            <a:extLst>
              <a:ext uri="{FF2B5EF4-FFF2-40B4-BE49-F238E27FC236}">
                <a16:creationId xmlns:a16="http://schemas.microsoft.com/office/drawing/2014/main" id="{8AC3FA4B-7BD9-35AD-63E4-A8A9ECC07E3B}"/>
              </a:ext>
            </a:extLst>
          </p:cNvPr>
          <p:cNvSpPr txBox="1"/>
          <p:nvPr/>
        </p:nvSpPr>
        <p:spPr>
          <a:xfrm>
            <a:off x="5274526" y="469194"/>
            <a:ext cx="4597138" cy="494751"/>
          </a:xfrm>
          <a:prstGeom prst="rect">
            <a:avLst/>
          </a:prstGeom>
          <a:noFill/>
          <a:ln>
            <a:solidFill>
              <a:schemeClr val="accent1"/>
            </a:solidFill>
          </a:ln>
        </p:spPr>
        <p:txBody>
          <a:bodyPr wrap="square">
            <a:spAutoFit/>
          </a:bodyPr>
          <a:lstStyle/>
          <a:p>
            <a:pPr algn="l"/>
            <a:r>
              <a:rPr lang="en-AU" sz="1100" b="1" i="1">
                <a:effectLst/>
                <a:highlight>
                  <a:srgbClr val="FFFFFF"/>
                </a:highlight>
              </a:rPr>
              <a:t>Remember to tag and follow Quit on: </a:t>
            </a:r>
            <a:br>
              <a:rPr lang="en-AU" sz="1100" b="0" i="0">
                <a:effectLst/>
                <a:highlight>
                  <a:srgbClr val="FFFFFF"/>
                </a:highlight>
              </a:rPr>
            </a:br>
            <a:r>
              <a:rPr lang="en-AU" sz="1100">
                <a:highlight>
                  <a:srgbClr val="FFFFFF"/>
                </a:highlight>
                <a:hlinkClick r:id="rId6"/>
              </a:rPr>
              <a:t>Facebook</a:t>
            </a:r>
            <a:r>
              <a:rPr lang="en-AU" sz="1100">
                <a:highlight>
                  <a:srgbClr val="FFFFFF"/>
                </a:highlight>
              </a:rPr>
              <a:t> and </a:t>
            </a:r>
            <a:r>
              <a:rPr lang="en-AU" sz="1100" b="0" i="0">
                <a:effectLst/>
                <a:highlight>
                  <a:srgbClr val="FFFFFF"/>
                </a:highlight>
                <a:hlinkClick r:id="rId7"/>
              </a:rPr>
              <a:t>X</a:t>
            </a:r>
            <a:r>
              <a:rPr lang="en-AU" sz="1100" b="0" i="0">
                <a:effectLst/>
                <a:highlight>
                  <a:srgbClr val="FFFFFF"/>
                </a:highlight>
              </a:rPr>
              <a:t> (formerly Twitter)</a:t>
            </a:r>
            <a:r>
              <a:rPr lang="en-AU" sz="1100">
                <a:highlight>
                  <a:srgbClr val="FFFFFF"/>
                </a:highlight>
              </a:rPr>
              <a:t> </a:t>
            </a:r>
            <a:r>
              <a:rPr lang="en-AU" sz="1100" b="1">
                <a:highlight>
                  <a:srgbClr val="FFFFFF"/>
                </a:highlight>
              </a:rPr>
              <a:t>@quitvic </a:t>
            </a:r>
            <a:r>
              <a:rPr lang="en-AU" sz="1100">
                <a:highlight>
                  <a:srgbClr val="FFFFFF"/>
                </a:highlight>
              </a:rPr>
              <a:t>| </a:t>
            </a:r>
            <a:r>
              <a:rPr lang="en-AU" sz="1100">
                <a:highlight>
                  <a:srgbClr val="FFFFFF"/>
                </a:highlight>
                <a:hlinkClick r:id="rId8"/>
              </a:rPr>
              <a:t>LinkedIn</a:t>
            </a:r>
            <a:r>
              <a:rPr lang="en-AU" sz="1100">
                <a:highlight>
                  <a:srgbClr val="FFFFFF"/>
                </a:highlight>
              </a:rPr>
              <a:t> </a:t>
            </a:r>
            <a:r>
              <a:rPr lang="en-AU" sz="1100" b="1">
                <a:highlight>
                  <a:srgbClr val="FFFFFF"/>
                </a:highlight>
              </a:rPr>
              <a:t>@quit-victoria</a:t>
            </a:r>
            <a:endParaRPr lang="en-AU" sz="1100" b="1" i="0">
              <a:effectLst/>
              <a:highlight>
                <a:srgbClr val="FFFFFF"/>
              </a:highlight>
            </a:endParaRPr>
          </a:p>
        </p:txBody>
      </p:sp>
    </p:spTree>
    <p:extLst>
      <p:ext uri="{BB962C8B-B14F-4D97-AF65-F5344CB8AC3E}">
        <p14:creationId xmlns:p14="http://schemas.microsoft.com/office/powerpoint/2010/main" val="3763886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06CA27-296C-508C-7684-6E72C9627C8F}"/>
              </a:ext>
            </a:extLst>
          </p:cNvPr>
          <p:cNvSpPr>
            <a:spLocks noGrp="1"/>
          </p:cNvSpPr>
          <p:nvPr>
            <p:ph type="sldNum" sz="quarter" idx="12"/>
          </p:nvPr>
        </p:nvSpPr>
        <p:spPr/>
        <p:txBody>
          <a:bodyPr/>
          <a:lstStyle/>
          <a:p>
            <a:fld id="{CC0134D6-B4DA-48FE-93A1-590347F05470}" type="slidenum">
              <a:rPr lang="en-AU" smtClean="0"/>
              <a:t>2</a:t>
            </a:fld>
            <a:endParaRPr lang="en-AU"/>
          </a:p>
        </p:txBody>
      </p:sp>
      <p:sp>
        <p:nvSpPr>
          <p:cNvPr id="2" name="Title 1">
            <a:extLst>
              <a:ext uri="{FF2B5EF4-FFF2-40B4-BE49-F238E27FC236}">
                <a16:creationId xmlns:a16="http://schemas.microsoft.com/office/drawing/2014/main" id="{C86D5841-811E-4AD6-194D-F676A98CCBC4}"/>
              </a:ext>
            </a:extLst>
          </p:cNvPr>
          <p:cNvSpPr>
            <a:spLocks noGrp="1"/>
          </p:cNvSpPr>
          <p:nvPr>
            <p:ph type="title"/>
          </p:nvPr>
        </p:nvSpPr>
        <p:spPr>
          <a:xfrm>
            <a:off x="684000" y="666000"/>
            <a:ext cx="1846549" cy="524847"/>
          </a:xfrm>
        </p:spPr>
        <p:txBody>
          <a:bodyPr/>
          <a:lstStyle/>
          <a:p>
            <a:r>
              <a:rPr lang="en-US"/>
              <a:t>Contents</a:t>
            </a:r>
            <a:endParaRPr lang="en-AU"/>
          </a:p>
        </p:txBody>
      </p:sp>
      <p:graphicFrame>
        <p:nvGraphicFramePr>
          <p:cNvPr id="8" name="Table 7">
            <a:extLst>
              <a:ext uri="{FF2B5EF4-FFF2-40B4-BE49-F238E27FC236}">
                <a16:creationId xmlns:a16="http://schemas.microsoft.com/office/drawing/2014/main" id="{03E7E1F0-ED2D-9331-480C-06F3B2EDC84A}"/>
              </a:ext>
            </a:extLst>
          </p:cNvPr>
          <p:cNvGraphicFramePr>
            <a:graphicFrameLocks noGrp="1"/>
          </p:cNvGraphicFramePr>
          <p:nvPr>
            <p:extLst>
              <p:ext uri="{D42A27DB-BD31-4B8C-83A1-F6EECF244321}">
                <p14:modId xmlns:p14="http://schemas.microsoft.com/office/powerpoint/2010/main" val="2381300829"/>
              </p:ext>
            </p:extLst>
          </p:nvPr>
        </p:nvGraphicFramePr>
        <p:xfrm>
          <a:off x="684000" y="1651247"/>
          <a:ext cx="10991956" cy="4773765"/>
        </p:xfrm>
        <a:graphic>
          <a:graphicData uri="http://schemas.openxmlformats.org/drawingml/2006/table">
            <a:tbl>
              <a:tblPr firstRow="1" bandRow="1">
                <a:tableStyleId>{1E5F449C-D432-401E-A3F2-10FBB62BA432}</a:tableStyleId>
              </a:tblPr>
              <a:tblGrid>
                <a:gridCol w="4465468">
                  <a:extLst>
                    <a:ext uri="{9D8B030D-6E8A-4147-A177-3AD203B41FA5}">
                      <a16:colId xmlns:a16="http://schemas.microsoft.com/office/drawing/2014/main" val="3508329021"/>
                    </a:ext>
                  </a:extLst>
                </a:gridCol>
                <a:gridCol w="1051391">
                  <a:extLst>
                    <a:ext uri="{9D8B030D-6E8A-4147-A177-3AD203B41FA5}">
                      <a16:colId xmlns:a16="http://schemas.microsoft.com/office/drawing/2014/main" val="1549174376"/>
                    </a:ext>
                  </a:extLst>
                </a:gridCol>
                <a:gridCol w="5475097">
                  <a:extLst>
                    <a:ext uri="{9D8B030D-6E8A-4147-A177-3AD203B41FA5}">
                      <a16:colId xmlns:a16="http://schemas.microsoft.com/office/drawing/2014/main" val="2886429014"/>
                    </a:ext>
                  </a:extLst>
                </a:gridCol>
              </a:tblGrid>
              <a:tr h="361578">
                <a:tc>
                  <a:txBody>
                    <a:bodyPr/>
                    <a:lstStyle/>
                    <a:p>
                      <a:r>
                        <a:rPr lang="en-US" sz="1050"/>
                        <a:t>Material</a:t>
                      </a: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a:t>Type</a:t>
                      </a: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a:t>Instructions</a:t>
                      </a: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190866"/>
                  </a:ext>
                </a:extLst>
              </a:tr>
              <a:tr h="464867">
                <a:tc>
                  <a:txBody>
                    <a:bodyPr/>
                    <a:lstStyle/>
                    <a:p>
                      <a:r>
                        <a:rPr lang="en-US" sz="1050"/>
                        <a:t>15-sec video Quitline call to action</a:t>
                      </a: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a:t>YouTube link</a:t>
                      </a: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a:t>Use the YouTube link to share the video on your channels.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0976793"/>
                  </a:ext>
                </a:extLst>
              </a:tr>
              <a:tr h="464867">
                <a:tc>
                  <a:txBody>
                    <a:bodyPr/>
                    <a:lstStyle/>
                    <a:p>
                      <a:r>
                        <a:rPr lang="en-US" sz="1050"/>
                        <a:t>15-sec video Doctor call to action</a:t>
                      </a: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YouTube link</a:t>
                      </a:r>
                      <a:endParaRPr lang="en-AU" sz="1050"/>
                    </a:p>
                    <a:p>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a:t>Use the YouTube link to share the video on your channels.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4561217"/>
                  </a:ext>
                </a:extLst>
              </a:tr>
              <a:tr h="464867">
                <a:tc>
                  <a:txBody>
                    <a:bodyPr/>
                    <a:lstStyle/>
                    <a:p>
                      <a:r>
                        <a:rPr lang="en-US" sz="1050"/>
                        <a:t>30-sec video Quitline call to action</a:t>
                      </a: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YouTube link</a:t>
                      </a:r>
                      <a:endParaRPr lang="en-AU" sz="1050"/>
                    </a:p>
                    <a:p>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a:t>Use the YouTube link to share the video on your channels.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8307907"/>
                  </a:ext>
                </a:extLst>
              </a:tr>
              <a:tr h="464867">
                <a:tc>
                  <a:txBody>
                    <a:bodyPr/>
                    <a:lstStyle/>
                    <a:p>
                      <a:r>
                        <a:rPr lang="en-US" sz="1050"/>
                        <a:t>30-sec video Doctor call to action</a:t>
                      </a: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YouTube link</a:t>
                      </a:r>
                      <a:endParaRPr lang="en-AU" sz="1050"/>
                    </a:p>
                    <a:p>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a:t>Use the YouTube link to share the video on your channels.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937874"/>
                  </a:ext>
                </a:extLst>
              </a:tr>
              <a:tr h="797361">
                <a:tc>
                  <a:txBody>
                    <a:bodyPr/>
                    <a:lstStyle/>
                    <a:p>
                      <a:pPr marL="0" indent="0">
                        <a:buFont typeface="Arial" panose="020B0604020202020204" pitchFamily="34" charset="0"/>
                        <a:buNone/>
                      </a:pPr>
                      <a:r>
                        <a:rPr lang="en-US" sz="1050"/>
                        <a:t>Social media tiles and sample posts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a:t>.gif files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a:t>Included in .zip folder. Click button below to download folder and access files in all three languages: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126879"/>
                  </a:ext>
                </a:extLst>
              </a:tr>
              <a:tr h="825624">
                <a:tc>
                  <a:txBody>
                    <a:bodyPr/>
                    <a:lstStyle/>
                    <a:p>
                      <a:pPr marL="0" indent="0">
                        <a:buFont typeface="Arial" panose="020B0604020202020204" pitchFamily="34" charset="0"/>
                        <a:buNone/>
                      </a:pPr>
                      <a:r>
                        <a:rPr lang="en-US" sz="1050"/>
                        <a:t>Posters:</a:t>
                      </a:r>
                    </a:p>
                    <a:p>
                      <a:pPr marL="171450" indent="-171450">
                        <a:buFont typeface="Arial" panose="020B0604020202020204" pitchFamily="34" charset="0"/>
                        <a:buChar char="•"/>
                      </a:pPr>
                      <a:r>
                        <a:rPr lang="en-US" sz="1050"/>
                        <a:t>Poster 1: ‘The Hanky’ campaign poster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t>Poster 2: Quitline poster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t>Poster 3: Multi-language Quitline poster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a:t>Order hardcopies</a:t>
                      </a: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a:t>Order hardcopies via the online order resource 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9826873"/>
                  </a:ext>
                </a:extLst>
              </a:tr>
              <a:tr h="464867">
                <a:tc>
                  <a:txBody>
                    <a:bodyPr/>
                    <a:lstStyle/>
                    <a:p>
                      <a:r>
                        <a:rPr lang="en-US" sz="1050"/>
                        <a:t>Sample website/newsletter copy</a:t>
                      </a: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a:t>Text in slide</a:t>
                      </a: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a:t>Copy and paste the in-language text to your channels. English translation included here for your reference.</a:t>
                      </a: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3777611"/>
                  </a:ext>
                </a:extLst>
              </a:tr>
              <a:tr h="4648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t>Campaign landing page quit.org.au/Arabic OR Chinese OR Vietnamese</a:t>
                      </a:r>
                      <a:endParaRPr lang="en-AU" sz="1050"/>
                    </a:p>
                    <a:p>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a:t>Text in slide</a:t>
                      </a: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50"/>
                        <a:t>Link to the landing page for each language. English translation included here for your reference.</a:t>
                      </a:r>
                      <a:endParaRPr lang="en-AU"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2686200"/>
                  </a:ext>
                </a:extLst>
              </a:tr>
            </a:tbl>
          </a:graphicData>
        </a:graphic>
      </p:graphicFrame>
      <p:sp>
        <p:nvSpPr>
          <p:cNvPr id="9" name="Rectangle: Rounded Corners 8">
            <a:hlinkClick r:id="rId3"/>
            <a:extLst>
              <a:ext uri="{FF2B5EF4-FFF2-40B4-BE49-F238E27FC236}">
                <a16:creationId xmlns:a16="http://schemas.microsoft.com/office/drawing/2014/main" id="{56E8C72C-B91A-2067-0599-677EC9E6EBF4}"/>
              </a:ext>
            </a:extLst>
          </p:cNvPr>
          <p:cNvSpPr/>
          <p:nvPr/>
        </p:nvSpPr>
        <p:spPr>
          <a:xfrm>
            <a:off x="7189207" y="4181383"/>
            <a:ext cx="3295321" cy="308482"/>
          </a:xfrm>
          <a:prstGeom prst="roundRect">
            <a:avLst/>
          </a:prstGeom>
          <a:solidFill>
            <a:srgbClr val="F15F40"/>
          </a:solidFill>
          <a:ln>
            <a:solidFill>
              <a:srgbClr val="F15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AU" sz="1200" b="1">
                <a:solidFill>
                  <a:schemeClr val="bg1"/>
                </a:solidFill>
              </a:rPr>
              <a:t>Download social media assets (.zip folder)</a:t>
            </a:r>
          </a:p>
        </p:txBody>
      </p:sp>
      <p:sp>
        <p:nvSpPr>
          <p:cNvPr id="12" name="TextBox 11">
            <a:extLst>
              <a:ext uri="{FF2B5EF4-FFF2-40B4-BE49-F238E27FC236}">
                <a16:creationId xmlns:a16="http://schemas.microsoft.com/office/drawing/2014/main" id="{8AE6884C-45C4-B719-6FAA-2377DB324567}"/>
              </a:ext>
            </a:extLst>
          </p:cNvPr>
          <p:cNvSpPr txBox="1"/>
          <p:nvPr/>
        </p:nvSpPr>
        <p:spPr>
          <a:xfrm>
            <a:off x="4379279" y="1243103"/>
            <a:ext cx="3078333" cy="335156"/>
          </a:xfrm>
          <a:prstGeom prst="rect">
            <a:avLst/>
          </a:prstGeom>
          <a:noFill/>
        </p:spPr>
        <p:txBody>
          <a:bodyPr wrap="square">
            <a:spAutoFit/>
          </a:bodyPr>
          <a:lstStyle/>
          <a:p>
            <a:r>
              <a:rPr lang="en-US" sz="1400" b="1"/>
              <a:t>For each language, you will find:</a:t>
            </a:r>
            <a:endParaRPr lang="en-AU" b="1"/>
          </a:p>
        </p:txBody>
      </p:sp>
      <p:sp>
        <p:nvSpPr>
          <p:cNvPr id="3" name="Rectangle: Rounded Corners 2">
            <a:hlinkClick r:id="rId4"/>
            <a:extLst>
              <a:ext uri="{FF2B5EF4-FFF2-40B4-BE49-F238E27FC236}">
                <a16:creationId xmlns:a16="http://schemas.microsoft.com/office/drawing/2014/main" id="{906F395B-C7E4-8BC8-2692-34A65F995A7A}"/>
              </a:ext>
            </a:extLst>
          </p:cNvPr>
          <p:cNvSpPr/>
          <p:nvPr/>
        </p:nvSpPr>
        <p:spPr>
          <a:xfrm>
            <a:off x="7712989" y="4994715"/>
            <a:ext cx="1981427" cy="308482"/>
          </a:xfrm>
          <a:prstGeom prst="roundRect">
            <a:avLst/>
          </a:prstGeom>
          <a:solidFill>
            <a:srgbClr val="F15F40"/>
          </a:solidFill>
          <a:ln>
            <a:solidFill>
              <a:srgbClr val="F15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AU" sz="1200" b="1">
                <a:solidFill>
                  <a:schemeClr val="bg1"/>
                </a:solidFill>
              </a:rPr>
              <a:t>Order poster hardcopies</a:t>
            </a:r>
          </a:p>
        </p:txBody>
      </p:sp>
    </p:spTree>
    <p:extLst>
      <p:ext uri="{BB962C8B-B14F-4D97-AF65-F5344CB8AC3E}">
        <p14:creationId xmlns:p14="http://schemas.microsoft.com/office/powerpoint/2010/main" val="3050078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2E231-B1E0-A7DE-F393-067DF87944EB}"/>
              </a:ext>
            </a:extLst>
          </p:cNvPr>
          <p:cNvPicPr>
            <a:picLocks noChangeAspect="1"/>
          </p:cNvPicPr>
          <p:nvPr/>
        </p:nvPicPr>
        <p:blipFill>
          <a:blip r:embed="rId2"/>
          <a:stretch>
            <a:fillRect/>
          </a:stretch>
        </p:blipFill>
        <p:spPr>
          <a:xfrm>
            <a:off x="1969645" y="1488831"/>
            <a:ext cx="3381120" cy="4485841"/>
          </a:xfrm>
          <a:prstGeom prst="rect">
            <a:avLst/>
          </a:prstGeom>
        </p:spPr>
      </p:pic>
      <p:graphicFrame>
        <p:nvGraphicFramePr>
          <p:cNvPr id="7" name="Table 6">
            <a:extLst>
              <a:ext uri="{FF2B5EF4-FFF2-40B4-BE49-F238E27FC236}">
                <a16:creationId xmlns:a16="http://schemas.microsoft.com/office/drawing/2014/main" id="{39EB2FC2-60E7-8737-211C-3CDDC6829211}"/>
              </a:ext>
            </a:extLst>
          </p:cNvPr>
          <p:cNvGraphicFramePr>
            <a:graphicFrameLocks noGrp="1"/>
          </p:cNvGraphicFramePr>
          <p:nvPr>
            <p:extLst>
              <p:ext uri="{D42A27DB-BD31-4B8C-83A1-F6EECF244321}">
                <p14:modId xmlns:p14="http://schemas.microsoft.com/office/powerpoint/2010/main" val="2391601189"/>
              </p:ext>
            </p:extLst>
          </p:nvPr>
        </p:nvGraphicFramePr>
        <p:xfrm>
          <a:off x="5797844" y="1995133"/>
          <a:ext cx="5725160" cy="2194560"/>
        </p:xfrm>
        <a:graphic>
          <a:graphicData uri="http://schemas.openxmlformats.org/drawingml/2006/table">
            <a:tbl>
              <a:tblPr firstRow="1" firstCol="1" bandRow="1">
                <a:tableStyleId>{1E5F449C-D432-401E-A3F2-10FBB62BA432}</a:tableStyleId>
              </a:tblPr>
              <a:tblGrid>
                <a:gridCol w="2862580">
                  <a:extLst>
                    <a:ext uri="{9D8B030D-6E8A-4147-A177-3AD203B41FA5}">
                      <a16:colId xmlns:a16="http://schemas.microsoft.com/office/drawing/2014/main" val="2472444896"/>
                    </a:ext>
                  </a:extLst>
                </a:gridCol>
                <a:gridCol w="2862580">
                  <a:extLst>
                    <a:ext uri="{9D8B030D-6E8A-4147-A177-3AD203B41FA5}">
                      <a16:colId xmlns:a16="http://schemas.microsoft.com/office/drawing/2014/main" val="336918852"/>
                    </a:ext>
                  </a:extLst>
                </a:gridCol>
              </a:tblGrid>
              <a:tr h="0">
                <a:tc>
                  <a:txBody>
                    <a:bodyPr/>
                    <a:lstStyle/>
                    <a:p>
                      <a:r>
                        <a:rPr lang="en-AU" sz="1200" kern="100">
                          <a:effectLst/>
                        </a:rPr>
                        <a:t>Headline:</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1876681"/>
                  </a:ext>
                </a:extLst>
              </a:tr>
              <a:tr h="0">
                <a:tc>
                  <a:txBody>
                    <a:bodyPr/>
                    <a:lstStyle/>
                    <a:p>
                      <a:r>
                        <a:rPr lang="en-AU" sz="1200" b="0" kern="100">
                          <a:effectLst/>
                        </a:rPr>
                        <a:t>Every cigarette is doing you damage</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en-US" sz="1200" kern="1200" dirty="0" err="1">
                          <a:solidFill>
                            <a:schemeClr val="tx1"/>
                          </a:solidFill>
                          <a:effectLst/>
                          <a:latin typeface="+mn-lt"/>
                          <a:ea typeface="+mn-ea"/>
                          <a:cs typeface="+mn-cs"/>
                        </a:rPr>
                        <a:t>每抽一根烟，都会损害您的健康</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0222324"/>
                  </a:ext>
                </a:extLst>
              </a:tr>
              <a:tr h="0">
                <a:tc>
                  <a:txBody>
                    <a:bodyPr/>
                    <a:lstStyle/>
                    <a:p>
                      <a:r>
                        <a:rPr lang="en-AU" sz="1200" b="1" kern="100">
                          <a:solidFill>
                            <a:schemeClr val="bg1"/>
                          </a:solidFill>
                          <a:effectLst/>
                        </a:rPr>
                        <a:t>Body copy above tissue:</a:t>
                      </a:r>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l" rtl="1"/>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378483200"/>
                  </a:ext>
                </a:extLst>
              </a:tr>
              <a:tr h="0">
                <a:tc>
                  <a:txBody>
                    <a:bodyPr/>
                    <a:lstStyle/>
                    <a:p>
                      <a:r>
                        <a:rPr lang="en-AU" sz="1200" b="0" kern="100">
                          <a:effectLst/>
                        </a:rPr>
                        <a:t>Smoking causes respiratory illnesses like emphysema, chronic bronchitis and lung cancer. Even one a day can have serious consequences. </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en-US" sz="1200" kern="1200" dirty="0" err="1">
                          <a:solidFill>
                            <a:schemeClr val="tx1"/>
                          </a:solidFill>
                          <a:effectLst/>
                          <a:latin typeface="+mn-lt"/>
                          <a:ea typeface="+mn-ea"/>
                          <a:cs typeface="+mn-cs"/>
                        </a:rPr>
                        <a:t>吸烟会导致呼吸道疾病，比如肺气肿、慢性支气管炎和肺癌。即使每天只抽一根烟，也可能导致严重后果</a:t>
                      </a:r>
                      <a:r>
                        <a:rPr lang="en-US" sz="1200" kern="1200" dirty="0">
                          <a:solidFill>
                            <a:schemeClr val="tx1"/>
                          </a:solidFill>
                          <a:effectLst/>
                          <a:latin typeface="+mn-lt"/>
                          <a:ea typeface="+mn-ea"/>
                          <a:cs typeface="+mn-cs"/>
                        </a:rPr>
                        <a:t>。</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5938055"/>
                  </a:ext>
                </a:extLst>
              </a:tr>
              <a:tr h="0">
                <a:tc>
                  <a:txBody>
                    <a:bodyPr/>
                    <a:lstStyle/>
                    <a:p>
                      <a:r>
                        <a:rPr lang="en-US" sz="1200" b="1" kern="100">
                          <a:solidFill>
                            <a:schemeClr val="bg1"/>
                          </a:solidFill>
                          <a:effectLst/>
                          <a:latin typeface="+mn-lt"/>
                          <a:ea typeface="+mn-ea"/>
                          <a:cs typeface="+mn-cs"/>
                        </a:rPr>
                        <a:t>Body copy below tissue</a:t>
                      </a:r>
                      <a:endParaRPr lang="en-AU" sz="1200" b="1" kern="100">
                        <a:solidFill>
                          <a:schemeClr val="bg1"/>
                        </a:solidFill>
                        <a:effectLst/>
                        <a:latin typeface="+mn-lt"/>
                        <a:ea typeface="+mn-ea"/>
                        <a:cs typeface="+mn-cs"/>
                      </a:endParaRPr>
                    </a:p>
                  </a:txBody>
                  <a:tcPr marL="68580" marR="68580" marT="0" marB="0">
                    <a:solidFill>
                      <a:schemeClr val="accent1"/>
                    </a:solidFill>
                  </a:tcPr>
                </a:tc>
                <a:tc>
                  <a:txBody>
                    <a:bodyPr/>
                    <a:lstStyle/>
                    <a:p>
                      <a:pPr algn="l"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487648947"/>
                  </a:ext>
                </a:extLst>
              </a:tr>
              <a:tr h="0">
                <a:tc>
                  <a:txBody>
                    <a:bodyPr/>
                    <a:lstStyle/>
                    <a:p>
                      <a:r>
                        <a:rPr lang="en-AU" sz="1200" b="0" kern="100">
                          <a:effectLst/>
                        </a:rPr>
                        <a:t>For help to quit, speak to your doctor or contact Quitline on (03) 8583 2903</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en-US" sz="1200" kern="1200" dirty="0" err="1">
                          <a:solidFill>
                            <a:schemeClr val="tx1"/>
                          </a:solidFill>
                          <a:effectLst/>
                          <a:latin typeface="+mn-lt"/>
                          <a:ea typeface="+mn-ea"/>
                          <a:cs typeface="+mn-cs"/>
                        </a:rPr>
                        <a:t>如需戒烟帮助，请咨询医生或联系</a:t>
                      </a:r>
                      <a:r>
                        <a:rPr lang="en-AU" sz="1200" kern="1200" dirty="0">
                          <a:solidFill>
                            <a:schemeClr val="tx1"/>
                          </a:solidFill>
                          <a:effectLst/>
                          <a:latin typeface="+mn-lt"/>
                          <a:ea typeface="+mn-ea"/>
                          <a:cs typeface="+mn-cs"/>
                        </a:rPr>
                        <a:t>Quitline (03) 8583 2903</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7695198"/>
                  </a:ext>
                </a:extLst>
              </a:tr>
            </a:tbl>
          </a:graphicData>
        </a:graphic>
      </p:graphicFrame>
      <p:sp>
        <p:nvSpPr>
          <p:cNvPr id="2" name="Rectangle: Rounded Corners 1">
            <a:hlinkClick r:id="rId3"/>
            <a:extLst>
              <a:ext uri="{FF2B5EF4-FFF2-40B4-BE49-F238E27FC236}">
                <a16:creationId xmlns:a16="http://schemas.microsoft.com/office/drawing/2014/main" id="{4B9264B2-BE26-D952-C3F7-C1FD5575832D}"/>
              </a:ext>
            </a:extLst>
          </p:cNvPr>
          <p:cNvSpPr/>
          <p:nvPr/>
        </p:nvSpPr>
        <p:spPr>
          <a:xfrm>
            <a:off x="5797844" y="4421079"/>
            <a:ext cx="1715098" cy="361750"/>
          </a:xfrm>
          <a:prstGeom prst="roundRect">
            <a:avLst/>
          </a:prstGeom>
          <a:solidFill>
            <a:srgbClr val="F15F40"/>
          </a:solidFill>
          <a:ln>
            <a:solidFill>
              <a:srgbClr val="F15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AU" sz="1400" b="1">
                <a:solidFill>
                  <a:schemeClr val="bg1"/>
                </a:solidFill>
              </a:rPr>
              <a:t>Order hardcopies</a:t>
            </a:r>
          </a:p>
        </p:txBody>
      </p:sp>
      <p:sp>
        <p:nvSpPr>
          <p:cNvPr id="4" name="Title 5">
            <a:extLst>
              <a:ext uri="{FF2B5EF4-FFF2-40B4-BE49-F238E27FC236}">
                <a16:creationId xmlns:a16="http://schemas.microsoft.com/office/drawing/2014/main" id="{7BC3AE08-26DF-3BEA-3BFE-89D5420367AE}"/>
              </a:ext>
            </a:extLst>
          </p:cNvPr>
          <p:cNvSpPr>
            <a:spLocks noGrp="1"/>
          </p:cNvSpPr>
          <p:nvPr>
            <p:ph type="title"/>
          </p:nvPr>
        </p:nvSpPr>
        <p:spPr>
          <a:xfrm>
            <a:off x="971078" y="612837"/>
            <a:ext cx="7942103" cy="596743"/>
          </a:xfrm>
        </p:spPr>
        <p:txBody>
          <a:bodyPr/>
          <a:lstStyle/>
          <a:p>
            <a:r>
              <a:rPr lang="en-US"/>
              <a:t>Poster 1: The Hanky campaign poster (A3)</a:t>
            </a:r>
            <a:endParaRPr lang="en-AU"/>
          </a:p>
        </p:txBody>
      </p:sp>
    </p:spTree>
    <p:extLst>
      <p:ext uri="{BB962C8B-B14F-4D97-AF65-F5344CB8AC3E}">
        <p14:creationId xmlns:p14="http://schemas.microsoft.com/office/powerpoint/2010/main" val="4210198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hlinkClick r:id="rId2"/>
            <a:extLst>
              <a:ext uri="{FF2B5EF4-FFF2-40B4-BE49-F238E27FC236}">
                <a16:creationId xmlns:a16="http://schemas.microsoft.com/office/drawing/2014/main" id="{31591214-313D-1FDD-22D5-60A47510D5D2}"/>
              </a:ext>
            </a:extLst>
          </p:cNvPr>
          <p:cNvSpPr/>
          <p:nvPr/>
        </p:nvSpPr>
        <p:spPr>
          <a:xfrm>
            <a:off x="5504781" y="3357979"/>
            <a:ext cx="1715098" cy="432563"/>
          </a:xfrm>
          <a:prstGeom prst="roundRect">
            <a:avLst/>
          </a:prstGeom>
          <a:solidFill>
            <a:srgbClr val="F15F40"/>
          </a:solidFill>
          <a:ln>
            <a:solidFill>
              <a:srgbClr val="F15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AU" sz="1400" b="1">
                <a:solidFill>
                  <a:schemeClr val="bg1"/>
                </a:solidFill>
              </a:rPr>
              <a:t>Order hardcopies</a:t>
            </a:r>
          </a:p>
        </p:txBody>
      </p:sp>
      <p:sp>
        <p:nvSpPr>
          <p:cNvPr id="13" name="TextBox 12">
            <a:extLst>
              <a:ext uri="{FF2B5EF4-FFF2-40B4-BE49-F238E27FC236}">
                <a16:creationId xmlns:a16="http://schemas.microsoft.com/office/drawing/2014/main" id="{8538E57E-4DD1-B953-6D34-4D3A35E9904A}"/>
              </a:ext>
            </a:extLst>
          </p:cNvPr>
          <p:cNvSpPr txBox="1"/>
          <p:nvPr/>
        </p:nvSpPr>
        <p:spPr>
          <a:xfrm>
            <a:off x="7671561" y="2029943"/>
            <a:ext cx="2811178" cy="2660152"/>
          </a:xfrm>
          <a:prstGeom prst="rect">
            <a:avLst/>
          </a:prstGeom>
          <a:noFill/>
        </p:spPr>
        <p:txBody>
          <a:bodyPr wrap="square">
            <a:spAutoFit/>
          </a:bodyPr>
          <a:lstStyle/>
          <a:p>
            <a:r>
              <a:rPr lang="en-US" sz="1200" b="1" kern="100"/>
              <a:t>Poster reads:</a:t>
            </a:r>
          </a:p>
          <a:p>
            <a:r>
              <a:rPr lang="en-US" sz="1200" b="1" kern="100"/>
              <a:t>Contact Quitline for support to quit smoking or vaping</a:t>
            </a:r>
          </a:p>
          <a:p>
            <a:r>
              <a:rPr lang="en-US" sz="1200" kern="100"/>
              <a:t>Speak with a Quitline counsellor in Mandarin, through an interpreter</a:t>
            </a:r>
          </a:p>
          <a:p>
            <a:r>
              <a:rPr lang="en-US" sz="1200" b="1" kern="100"/>
              <a:t>+613 85832903</a:t>
            </a:r>
          </a:p>
          <a:p>
            <a:r>
              <a:rPr lang="en-US" sz="1200" kern="100"/>
              <a:t>Quitting can improve your health and life. Take the first step today.</a:t>
            </a:r>
          </a:p>
          <a:p>
            <a:r>
              <a:rPr lang="en-US" sz="1200" kern="100"/>
              <a:t>quit.org.au/</a:t>
            </a:r>
            <a:r>
              <a:rPr lang="en-US" sz="1200" kern="100" err="1"/>
              <a:t>chinese</a:t>
            </a:r>
            <a:endParaRPr lang="en-US" sz="1200" kern="100"/>
          </a:p>
        </p:txBody>
      </p:sp>
      <p:sp>
        <p:nvSpPr>
          <p:cNvPr id="3" name="Title 5">
            <a:extLst>
              <a:ext uri="{FF2B5EF4-FFF2-40B4-BE49-F238E27FC236}">
                <a16:creationId xmlns:a16="http://schemas.microsoft.com/office/drawing/2014/main" id="{2247704E-1449-3829-18C9-68CBB055DECB}"/>
              </a:ext>
            </a:extLst>
          </p:cNvPr>
          <p:cNvSpPr>
            <a:spLocks noGrp="1"/>
          </p:cNvSpPr>
          <p:nvPr>
            <p:ph type="title"/>
          </p:nvPr>
        </p:nvSpPr>
        <p:spPr>
          <a:xfrm>
            <a:off x="683999" y="666000"/>
            <a:ext cx="5743434" cy="596743"/>
          </a:xfrm>
        </p:spPr>
        <p:txBody>
          <a:bodyPr/>
          <a:lstStyle/>
          <a:p>
            <a:r>
              <a:rPr lang="en-US"/>
              <a:t>Poster 2: Quitline poster (A3)</a:t>
            </a:r>
            <a:endParaRPr lang="en-AU"/>
          </a:p>
        </p:txBody>
      </p:sp>
      <p:pic>
        <p:nvPicPr>
          <p:cNvPr id="8" name="Picture 7">
            <a:extLst>
              <a:ext uri="{FF2B5EF4-FFF2-40B4-BE49-F238E27FC236}">
                <a16:creationId xmlns:a16="http://schemas.microsoft.com/office/drawing/2014/main" id="{24025A5B-AB09-9BA0-8CFC-85DA921751A9}"/>
              </a:ext>
            </a:extLst>
          </p:cNvPr>
          <p:cNvPicPr>
            <a:picLocks noChangeAspect="1"/>
          </p:cNvPicPr>
          <p:nvPr/>
        </p:nvPicPr>
        <p:blipFill>
          <a:blip r:embed="rId3"/>
          <a:stretch>
            <a:fillRect/>
          </a:stretch>
        </p:blipFill>
        <p:spPr>
          <a:xfrm>
            <a:off x="1739284" y="1501254"/>
            <a:ext cx="3503169" cy="4931545"/>
          </a:xfrm>
          <a:prstGeom prst="rect">
            <a:avLst/>
          </a:prstGeom>
        </p:spPr>
      </p:pic>
    </p:spTree>
    <p:extLst>
      <p:ext uri="{BB962C8B-B14F-4D97-AF65-F5344CB8AC3E}">
        <p14:creationId xmlns:p14="http://schemas.microsoft.com/office/powerpoint/2010/main" val="1826551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49D650F0-4F5B-E518-9486-83E9502A4CBB}"/>
              </a:ext>
            </a:extLst>
          </p:cNvPr>
          <p:cNvSpPr>
            <a:spLocks noGrp="1"/>
          </p:cNvSpPr>
          <p:nvPr>
            <p:ph type="sldNum" sz="quarter" idx="12"/>
          </p:nvPr>
        </p:nvSpPr>
        <p:spPr>
          <a:xfrm>
            <a:off x="9900000" y="6210000"/>
            <a:ext cx="1800000" cy="288000"/>
          </a:xfrm>
        </p:spPr>
        <p:txBody>
          <a:bodyPr/>
          <a:lstStyle/>
          <a:p>
            <a:fld id="{CC0134D6-B4DA-48FE-93A1-590347F05470}" type="slidenum">
              <a:rPr lang="en-AU" smtClean="0"/>
              <a:pPr/>
              <a:t>22</a:t>
            </a:fld>
            <a:endParaRPr lang="en-AU"/>
          </a:p>
        </p:txBody>
      </p:sp>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39367" y="420326"/>
            <a:ext cx="7936462" cy="556218"/>
          </a:xfrm>
        </p:spPr>
        <p:txBody>
          <a:bodyPr anchor="t">
            <a:normAutofit/>
          </a:bodyPr>
          <a:lstStyle/>
          <a:p>
            <a:r>
              <a:rPr lang="en-US"/>
              <a:t>Sample copy for your website/newsletters</a:t>
            </a:r>
            <a:endParaRPr lang="en-AU"/>
          </a:p>
        </p:txBody>
      </p:sp>
      <p:sp>
        <p:nvSpPr>
          <p:cNvPr id="4" name="TextBox 3">
            <a:extLst>
              <a:ext uri="{FF2B5EF4-FFF2-40B4-BE49-F238E27FC236}">
                <a16:creationId xmlns:a16="http://schemas.microsoft.com/office/drawing/2014/main" id="{C11074F5-1CD4-537E-2613-D6D87E2C7ADB}"/>
              </a:ext>
            </a:extLst>
          </p:cNvPr>
          <p:cNvSpPr txBox="1"/>
          <p:nvPr/>
        </p:nvSpPr>
        <p:spPr>
          <a:xfrm>
            <a:off x="6096000" y="1364041"/>
            <a:ext cx="4941730" cy="4688912"/>
          </a:xfrm>
          <a:prstGeom prst="rect">
            <a:avLst/>
          </a:prstGeom>
          <a:noFill/>
        </p:spPr>
        <p:txBody>
          <a:bodyPr wrap="square" rtlCol="0">
            <a:spAutoFit/>
          </a:bodyPr>
          <a:lstStyle/>
          <a:p>
            <a:pPr marL="0" indent="0" algn="l" rtl="0" eaLnBrk="1" fontAlgn="base" latinLnBrk="0" hangingPunct="1">
              <a:spcBef>
                <a:spcPts val="0"/>
              </a:spcBef>
              <a:spcAft>
                <a:spcPts val="0"/>
              </a:spcAft>
            </a:pPr>
            <a:r>
              <a:rPr lang="en-AU" sz="1000" b="1" i="0" u="none" strike="noStrike" kern="1200" dirty="0">
                <a:solidFill>
                  <a:srgbClr val="000000"/>
                </a:solidFill>
                <a:effectLst/>
                <a:latin typeface="SimSun" panose="02010600030101010101" pitchFamily="2" charset="-122"/>
              </a:rPr>
              <a:t>Headline:</a:t>
            </a:r>
            <a:r>
              <a:rPr lang="en-AU" sz="1000" b="0" i="0" u="none" strike="noStrike" kern="1200" dirty="0">
                <a:solidFill>
                  <a:srgbClr val="000000"/>
                </a:solidFill>
                <a:effectLst/>
                <a:latin typeface="SimSun" panose="02010600030101010101" pitchFamily="2" charset="-122"/>
                <a:ea typeface="SimSun" panose="02010600030101010101" pitchFamily="2" charset="-122"/>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zh-CN" sz="1000" b="0" i="0" u="none" strike="noStrike" kern="1200" dirty="0">
                <a:solidFill>
                  <a:srgbClr val="000000"/>
                </a:solidFill>
                <a:effectLst/>
                <a:latin typeface="SimSun" panose="02010600030101010101" pitchFamily="2" charset="-122"/>
              </a:rPr>
              <a:t>每抽一根烟，都会损害您的健康</a:t>
            </a:r>
            <a:r>
              <a:rPr lang="zh-CN" sz="1000" b="0" i="0" u="none" strike="noStrike" kern="1200" dirty="0">
                <a:solidFill>
                  <a:srgbClr val="000000"/>
                </a:solidFill>
                <a:effectLst/>
                <a:latin typeface="SimSun" panose="02010600030101010101" pitchFamily="2" charset="-122"/>
                <a:ea typeface="SimSun" panose="02010600030101010101" pitchFamily="2" charset="-122"/>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en-AU" sz="1000" b="1" i="0" u="none" strike="noStrike" kern="1200" dirty="0">
                <a:solidFill>
                  <a:srgbClr val="000000"/>
                </a:solidFill>
                <a:effectLst/>
                <a:latin typeface="SimSun" panose="02010600030101010101" pitchFamily="2" charset="-122"/>
              </a:rPr>
              <a:t>Body Copy:</a:t>
            </a:r>
            <a:r>
              <a:rPr lang="en-AU" sz="1000" b="0" i="0" u="none" strike="noStrike" kern="1200" dirty="0">
                <a:solidFill>
                  <a:srgbClr val="000000"/>
                </a:solidFill>
                <a:effectLst/>
                <a:latin typeface="SimSun" panose="02010600030101010101" pitchFamily="2" charset="-122"/>
                <a:ea typeface="SimSun" panose="02010600030101010101" pitchFamily="2" charset="-122"/>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zh-CN" sz="1000" b="0" i="0" u="none" strike="noStrike" kern="1200" dirty="0">
                <a:solidFill>
                  <a:srgbClr val="000000"/>
                </a:solidFill>
                <a:effectLst/>
                <a:latin typeface="SimSun" panose="02010600030101010101" pitchFamily="2" charset="-122"/>
              </a:rPr>
              <a:t>吸烟对肺部有害，可能导致严重呼吸道疾病，比如肺气肿、慢性支气管炎和肺癌。即使每天只抽一次烟，也可能对您的肺部造成损伤。</a:t>
            </a:r>
            <a:r>
              <a:rPr lang="zh-CN" sz="1000" b="0" i="0" u="none" strike="noStrike" kern="1200" dirty="0">
                <a:solidFill>
                  <a:srgbClr val="000000"/>
                </a:solidFill>
                <a:effectLst/>
                <a:latin typeface="SimSun" panose="02010600030101010101" pitchFamily="2" charset="-122"/>
                <a:ea typeface="SimSun" panose="02010600030101010101" pitchFamily="2" charset="-122"/>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zh-CN" sz="1000" b="0" i="0" u="none" strike="noStrike" kern="1200" dirty="0">
                <a:solidFill>
                  <a:srgbClr val="000000"/>
                </a:solidFill>
                <a:effectLst/>
                <a:latin typeface="SimSun" panose="02010600030101010101" pitchFamily="2" charset="-122"/>
              </a:rPr>
              <a:t>任何时候戒烟都不会为时过晚。戒烟能改善您的健康，降低您患呼吸道疾病的风险。</a:t>
            </a:r>
            <a:r>
              <a:rPr lang="zh-CN" sz="1000" b="0" i="0" u="none" strike="noStrike" kern="1200" dirty="0">
                <a:solidFill>
                  <a:srgbClr val="000000"/>
                </a:solidFill>
                <a:effectLst/>
                <a:latin typeface="SimSun" panose="02010600030101010101" pitchFamily="2" charset="-122"/>
                <a:ea typeface="SimSun" panose="02010600030101010101" pitchFamily="2" charset="-122"/>
              </a:rPr>
              <a:t> </a:t>
            </a:r>
            <a:endParaRPr lang="en-US" altLang="zh-CN" sz="1000" b="0" i="0" u="none" strike="noStrike" kern="1200" dirty="0">
              <a:solidFill>
                <a:srgbClr val="000000"/>
              </a:solidFill>
              <a:effectLst/>
              <a:latin typeface="SimSun" panose="02010600030101010101" pitchFamily="2" charset="-122"/>
              <a:ea typeface="SimSun" panose="02010600030101010101" pitchFamily="2" charset="-122"/>
            </a:endParaRPr>
          </a:p>
          <a:p>
            <a:pPr marL="0" indent="0" algn="l" rtl="0" eaLnBrk="1" fontAlgn="base" latinLnBrk="0" hangingPunct="1">
              <a:spcBef>
                <a:spcPts val="0"/>
              </a:spcBef>
              <a:spcAft>
                <a:spcPts val="0"/>
              </a:spcAft>
            </a:pP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en-AU" sz="1000" b="1" i="0" u="none" strike="noStrike" kern="1200" dirty="0">
                <a:solidFill>
                  <a:srgbClr val="000000"/>
                </a:solidFill>
                <a:effectLst/>
                <a:latin typeface="SimSun" panose="02010600030101010101" pitchFamily="2" charset="-122"/>
              </a:rPr>
              <a:t>Headline:</a:t>
            </a:r>
            <a:r>
              <a:rPr lang="en-AU" sz="1000" b="0" i="0" u="none" strike="noStrike" kern="1200" dirty="0">
                <a:solidFill>
                  <a:srgbClr val="000000"/>
                </a:solidFill>
                <a:effectLst/>
                <a:latin typeface="SimSun" panose="02010600030101010101" pitchFamily="2" charset="-122"/>
                <a:ea typeface="SimSun" panose="02010600030101010101" pitchFamily="2" charset="-122"/>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ja-JP" sz="1000" b="0" i="0" u="none" strike="noStrike" kern="1200" dirty="0">
                <a:solidFill>
                  <a:srgbClr val="000000"/>
                </a:solidFill>
                <a:effectLst/>
                <a:latin typeface="SimSun" panose="02010600030101010101" pitchFamily="2" charset="-122"/>
              </a:rPr>
              <a:t>戒烟</a:t>
            </a:r>
            <a:r>
              <a:rPr lang="ja-JP" sz="1000" b="0" i="0" u="none" strike="noStrike" kern="1200" dirty="0">
                <a:solidFill>
                  <a:srgbClr val="000000"/>
                </a:solidFill>
                <a:effectLst/>
                <a:latin typeface="SimSun" panose="02010600030101010101" pitchFamily="2" charset="-122"/>
                <a:ea typeface="SimSun" panose="02010600030101010101" pitchFamily="2" charset="-122"/>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en-AU" sz="1000" b="1" i="0" u="none" strike="noStrike" kern="1200" dirty="0">
                <a:solidFill>
                  <a:srgbClr val="000000"/>
                </a:solidFill>
                <a:effectLst/>
                <a:latin typeface="SimSun" panose="02010600030101010101" pitchFamily="2" charset="-122"/>
              </a:rPr>
              <a:t>Body Copy:</a:t>
            </a:r>
            <a:r>
              <a:rPr lang="en-AU" sz="1000" b="0" i="0" u="none" strike="noStrike" kern="1200" dirty="0">
                <a:solidFill>
                  <a:srgbClr val="000000"/>
                </a:solidFill>
                <a:effectLst/>
                <a:latin typeface="SimSun" panose="02010600030101010101" pitchFamily="2" charset="-122"/>
                <a:ea typeface="SimSun" panose="02010600030101010101" pitchFamily="2" charset="-122"/>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zh-CN" sz="1000" b="0" i="0" u="none" strike="noStrike" kern="1200" dirty="0">
                <a:solidFill>
                  <a:srgbClr val="000000"/>
                </a:solidFill>
                <a:effectLst/>
                <a:latin typeface="SimSun" panose="02010600030101010101" pitchFamily="2" charset="-122"/>
              </a:rPr>
              <a:t>戒烟过程不会一帆风顺。请记住，每一次尝试都很重要，都会使您在戒烟道路上更进一步。我们了解您在戒烟过程中会经历什么，可为您提供帮助。</a:t>
            </a:r>
            <a:r>
              <a:rPr lang="zh-CN" sz="1000" b="0" i="0" u="none" strike="noStrike" kern="1200" dirty="0">
                <a:solidFill>
                  <a:srgbClr val="000000"/>
                </a:solidFill>
                <a:effectLst/>
                <a:latin typeface="SimSun" panose="02010600030101010101" pitchFamily="2" charset="-122"/>
                <a:ea typeface="SimSun" panose="02010600030101010101" pitchFamily="2" charset="-122"/>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zh-CN" sz="1000" b="0" i="0" u="none" strike="noStrike" kern="1200" dirty="0">
                <a:solidFill>
                  <a:srgbClr val="000000"/>
                </a:solidFill>
                <a:effectLst/>
                <a:latin typeface="Aptos" panose="020B0004020202020204" pitchFamily="34" charset="0"/>
                <a:ea typeface="Aptos" panose="020B0004020202020204" pitchFamily="34" charset="0"/>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en-US" sz="1000" b="0" i="0" u="none" strike="noStrike" kern="1200" dirty="0">
                <a:solidFill>
                  <a:srgbClr val="000000"/>
                </a:solidFill>
                <a:effectLst/>
                <a:latin typeface="SimSun" panose="02010600030101010101" pitchFamily="2" charset="-122"/>
              </a:rPr>
              <a:t>Quitline</a:t>
            </a:r>
            <a:r>
              <a:rPr lang="zh-CN" sz="1000" b="0" i="0" u="none" strike="noStrike" kern="1200" dirty="0">
                <a:solidFill>
                  <a:srgbClr val="000000"/>
                </a:solidFill>
                <a:effectLst/>
                <a:latin typeface="SimSun" panose="02010600030101010101" pitchFamily="2" charset="-122"/>
              </a:rPr>
              <a:t>心理辅导员是具备资质的专业人员，能帮助人们戒烟。他们会与您合作，帮助您建立信心、保持动力，制定适合您的个人计划，并全程为您提供引导和鼓励。</a:t>
            </a:r>
            <a:r>
              <a:rPr lang="zh-CN" sz="1000" b="0" i="0" u="none" strike="noStrike" kern="1200" dirty="0">
                <a:solidFill>
                  <a:srgbClr val="000000"/>
                </a:solidFill>
                <a:effectLst/>
                <a:latin typeface="SimSun" panose="02010600030101010101" pitchFamily="2" charset="-122"/>
                <a:ea typeface="SimSun" panose="02010600030101010101" pitchFamily="2" charset="-122"/>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zh-CN" sz="1000" b="0" i="0" u="none" strike="noStrike" kern="1200" dirty="0">
                <a:solidFill>
                  <a:srgbClr val="000000"/>
                </a:solidFill>
                <a:effectLst/>
                <a:latin typeface="Aptos" panose="020B0004020202020204" pitchFamily="34" charset="0"/>
                <a:ea typeface="Aptos" panose="020B0004020202020204" pitchFamily="34" charset="0"/>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zh-CN" sz="1000" b="0" i="0" u="none" strike="noStrike" kern="1200" dirty="0">
                <a:solidFill>
                  <a:srgbClr val="000000"/>
                </a:solidFill>
                <a:effectLst/>
                <a:latin typeface="SimSun" panose="02010600030101010101" pitchFamily="2" charset="-122"/>
              </a:rPr>
              <a:t>请向医生或药剂师咨询如何戒烟以及适合您的戒烟药物。</a:t>
            </a:r>
            <a:r>
              <a:rPr lang="zh-CN" sz="1000" b="0" i="0" u="none" strike="noStrike" kern="1200" dirty="0">
                <a:solidFill>
                  <a:srgbClr val="000000"/>
                </a:solidFill>
                <a:effectLst/>
                <a:latin typeface="SimSun" panose="02010600030101010101" pitchFamily="2" charset="-122"/>
                <a:ea typeface="SimSun" panose="02010600030101010101" pitchFamily="2" charset="-122"/>
              </a:rPr>
              <a:t> </a:t>
            </a:r>
            <a:endParaRPr lang="en-US" altLang="zh-CN" sz="1000" b="0" i="0" u="none" strike="noStrike" kern="1200" dirty="0">
              <a:solidFill>
                <a:srgbClr val="000000"/>
              </a:solidFill>
              <a:effectLst/>
              <a:latin typeface="SimSun" panose="02010600030101010101" pitchFamily="2" charset="-122"/>
              <a:ea typeface="SimSun" panose="02010600030101010101" pitchFamily="2" charset="-122"/>
            </a:endParaRPr>
          </a:p>
          <a:p>
            <a:pPr marL="0" indent="0" algn="l" rtl="0" eaLnBrk="1" fontAlgn="base" latinLnBrk="0" hangingPunct="1">
              <a:spcBef>
                <a:spcPts val="0"/>
              </a:spcBef>
              <a:spcAft>
                <a:spcPts val="0"/>
              </a:spcAft>
            </a:pP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en-AU" sz="1000" b="1" i="0" u="none" strike="noStrike" kern="1200" dirty="0">
                <a:solidFill>
                  <a:srgbClr val="000000"/>
                </a:solidFill>
                <a:effectLst/>
                <a:latin typeface="SimSun" panose="02010600030101010101" pitchFamily="2" charset="-122"/>
              </a:rPr>
              <a:t>Headline:</a:t>
            </a:r>
            <a:r>
              <a:rPr lang="en-AU" sz="1000" b="0" i="0" u="none" strike="noStrike" kern="1200" dirty="0">
                <a:solidFill>
                  <a:srgbClr val="000000"/>
                </a:solidFill>
                <a:effectLst/>
                <a:latin typeface="SimSun" panose="02010600030101010101" pitchFamily="2" charset="-122"/>
                <a:ea typeface="SimSun" panose="02010600030101010101" pitchFamily="2" charset="-122"/>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zh-CN" sz="1000" b="0" i="0" u="none" strike="noStrike" kern="1200" dirty="0">
                <a:solidFill>
                  <a:srgbClr val="000000"/>
                </a:solidFill>
                <a:effectLst/>
                <a:latin typeface="SimSun" panose="02010600030101010101" pitchFamily="2" charset="-122"/>
              </a:rPr>
              <a:t>现在就联系</a:t>
            </a:r>
            <a:r>
              <a:rPr lang="en-US" sz="1000" b="0" i="0" u="none" strike="noStrike" kern="1200" dirty="0">
                <a:solidFill>
                  <a:srgbClr val="000000"/>
                </a:solidFill>
                <a:effectLst/>
                <a:latin typeface="SimSun" panose="02010600030101010101" pitchFamily="2" charset="-122"/>
              </a:rPr>
              <a:t>Quitline</a:t>
            </a:r>
            <a:r>
              <a:rPr lang="zh-CN" sz="1000" b="0" i="0" u="none" strike="noStrike" kern="1200" dirty="0">
                <a:solidFill>
                  <a:srgbClr val="000000"/>
                </a:solidFill>
                <a:effectLst/>
                <a:latin typeface="SimSun" panose="02010600030101010101" pitchFamily="2" charset="-122"/>
              </a:rPr>
              <a:t>心理辅导员</a:t>
            </a:r>
            <a:r>
              <a:rPr lang="zh-CN" sz="1000" b="0" i="0" u="none" strike="noStrike" kern="1200" dirty="0">
                <a:solidFill>
                  <a:srgbClr val="000000"/>
                </a:solidFill>
                <a:effectLst/>
                <a:latin typeface="SimSun" panose="02010600030101010101" pitchFamily="2" charset="-122"/>
                <a:ea typeface="SimSun" panose="02010600030101010101" pitchFamily="2" charset="-122"/>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en-AU" sz="1000" b="1" i="0" u="none" strike="noStrike" kern="1200" dirty="0">
                <a:solidFill>
                  <a:srgbClr val="000000"/>
                </a:solidFill>
                <a:effectLst/>
                <a:latin typeface="SimSun" panose="02010600030101010101" pitchFamily="2" charset="-122"/>
              </a:rPr>
              <a:t>Body copy:</a:t>
            </a:r>
            <a:r>
              <a:rPr lang="en-AU" sz="1000" b="0" i="0" u="none" strike="noStrike" kern="1200" dirty="0">
                <a:solidFill>
                  <a:srgbClr val="000000"/>
                </a:solidFill>
                <a:effectLst/>
                <a:latin typeface="SimSun" panose="02010600030101010101" pitchFamily="2" charset="-122"/>
                <a:ea typeface="SimSun" panose="02010600030101010101" pitchFamily="2" charset="-122"/>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en-US" sz="1000" b="0" i="0" u="none" strike="noStrike" kern="1200" dirty="0">
                <a:solidFill>
                  <a:srgbClr val="000000"/>
                </a:solidFill>
                <a:effectLst/>
                <a:latin typeface="SimSun" panose="02010600030101010101" pitchFamily="2" charset="-122"/>
              </a:rPr>
              <a:t>Quitline</a:t>
            </a:r>
            <a:r>
              <a:rPr lang="zh-CN" sz="1000" b="0" i="0" u="none" strike="noStrike" kern="1200" dirty="0">
                <a:solidFill>
                  <a:srgbClr val="000000"/>
                </a:solidFill>
                <a:effectLst/>
                <a:latin typeface="SimSun" panose="02010600030101010101" pitchFamily="2" charset="-122"/>
              </a:rPr>
              <a:t>心理辅导员可以通过口译服务与您用中文交流。请拨打以下电话号码，根据提示留言。一名</a:t>
            </a:r>
            <a:r>
              <a:rPr lang="en-US" sz="1000" b="0" i="0" u="none" strike="noStrike" kern="1200" dirty="0">
                <a:solidFill>
                  <a:srgbClr val="000000"/>
                </a:solidFill>
                <a:effectLst/>
                <a:latin typeface="SimSun" panose="02010600030101010101" pitchFamily="2" charset="-122"/>
              </a:rPr>
              <a:t>Quitline</a:t>
            </a:r>
            <a:r>
              <a:rPr lang="zh-CN" sz="1000" b="0" i="0" u="none" strike="noStrike" kern="1200" dirty="0">
                <a:solidFill>
                  <a:srgbClr val="000000"/>
                </a:solidFill>
                <a:effectLst/>
                <a:latin typeface="SimSun" panose="02010600030101010101" pitchFamily="2" charset="-122"/>
              </a:rPr>
              <a:t>心理辅导员会通过口译服务给您回电：</a:t>
            </a:r>
            <a:r>
              <a:rPr lang="zh-CN" sz="1000" b="0" i="0" u="none" strike="noStrike" kern="1200" dirty="0">
                <a:solidFill>
                  <a:srgbClr val="000000"/>
                </a:solidFill>
                <a:effectLst/>
                <a:latin typeface="SimSun" panose="02010600030101010101" pitchFamily="2" charset="-122"/>
                <a:ea typeface="SimSun" panose="02010600030101010101" pitchFamily="2" charset="-122"/>
              </a:rPr>
              <a:t> </a:t>
            </a:r>
            <a:endParaRPr lang="en-AU" sz="100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ja-JP" sz="1000" b="0" i="0" u="none" strike="noStrike" kern="1200" dirty="0">
                <a:solidFill>
                  <a:srgbClr val="000000"/>
                </a:solidFill>
                <a:effectLst/>
                <a:latin typeface="SimSun" panose="02010600030101010101" pitchFamily="2" charset="-122"/>
              </a:rPr>
              <a:t>请致电</a:t>
            </a:r>
            <a:r>
              <a:rPr lang="en-US" sz="1000" b="0" i="0" u="none" strike="noStrike" kern="1200" dirty="0">
                <a:solidFill>
                  <a:srgbClr val="000000"/>
                </a:solidFill>
                <a:effectLst/>
                <a:latin typeface="SimSun" panose="02010600030101010101" pitchFamily="2" charset="-122"/>
              </a:rPr>
              <a:t>(03) 8583 2903</a:t>
            </a:r>
            <a:r>
              <a:rPr lang="ja-JP" sz="1000" b="0" i="0" u="none" strike="noStrike" kern="1200" dirty="0">
                <a:solidFill>
                  <a:srgbClr val="000000"/>
                </a:solidFill>
                <a:effectLst/>
                <a:latin typeface="SimSun" panose="02010600030101010101" pitchFamily="2" charset="-122"/>
                <a:ea typeface="SimSun" panose="02010600030101010101" pitchFamily="2" charset="-122"/>
              </a:rPr>
              <a:t> </a:t>
            </a:r>
            <a:r>
              <a:rPr lang="en-AU" altLang="ja-JP" sz="800" b="0" i="0" u="none" strike="noStrike" kern="1200" dirty="0">
                <a:solidFill>
                  <a:srgbClr val="000000"/>
                </a:solidFill>
                <a:effectLst/>
                <a:latin typeface="SimSun" panose="02010600030101010101" pitchFamily="2" charset="-122"/>
                <a:ea typeface="SimSun" panose="02010600030101010101" pitchFamily="2" charset="-122"/>
              </a:rPr>
              <a:t>quit.</a:t>
            </a:r>
            <a:r>
              <a:rPr lang="en-AU" altLang="ja-JP" sz="800" dirty="0">
                <a:solidFill>
                  <a:srgbClr val="000000"/>
                </a:solidFill>
                <a:latin typeface="SimSun" panose="02010600030101010101" pitchFamily="2" charset="-122"/>
                <a:ea typeface="SimSun" panose="02010600030101010101" pitchFamily="2" charset="-122"/>
              </a:rPr>
              <a:t>org.au/</a:t>
            </a:r>
            <a:r>
              <a:rPr lang="en-AU" altLang="ja-JP" sz="800" dirty="0" err="1">
                <a:solidFill>
                  <a:srgbClr val="000000"/>
                </a:solidFill>
                <a:latin typeface="SimSun" panose="02010600030101010101" pitchFamily="2" charset="-122"/>
                <a:ea typeface="SimSun" panose="02010600030101010101" pitchFamily="2" charset="-122"/>
              </a:rPr>
              <a:t>chinese</a:t>
            </a:r>
            <a:endParaRPr lang="en-AU" sz="1000" b="0" i="0" u="none" strike="noStrike" dirty="0">
              <a:effectLst/>
              <a:latin typeface="Arial" panose="020B0604020202020204" pitchFamily="34" charset="0"/>
            </a:endParaRPr>
          </a:p>
        </p:txBody>
      </p:sp>
      <p:sp>
        <p:nvSpPr>
          <p:cNvPr id="5" name="TextBox 4">
            <a:extLst>
              <a:ext uri="{FF2B5EF4-FFF2-40B4-BE49-F238E27FC236}">
                <a16:creationId xmlns:a16="http://schemas.microsoft.com/office/drawing/2014/main" id="{A207B355-6EDA-5D86-BC4E-1A286E74E377}"/>
              </a:ext>
            </a:extLst>
          </p:cNvPr>
          <p:cNvSpPr txBox="1"/>
          <p:nvPr/>
        </p:nvSpPr>
        <p:spPr>
          <a:xfrm>
            <a:off x="639367" y="1298860"/>
            <a:ext cx="5299969" cy="5476564"/>
          </a:xfrm>
          <a:prstGeom prst="rect">
            <a:avLst/>
          </a:prstGeom>
          <a:noFill/>
        </p:spPr>
        <p:txBody>
          <a:bodyPr wrap="square" rtlCol="0">
            <a:spAutoFit/>
          </a:bodyPr>
          <a:lstStyle/>
          <a:p>
            <a:pPr marL="0" indent="0" algn="l" rtl="0" eaLnBrk="1" fontAlgn="base" latinLnBrk="0" hangingPunct="1">
              <a:spcBef>
                <a:spcPts val="0"/>
              </a:spcBef>
              <a:spcAft>
                <a:spcPts val="0"/>
              </a:spcAft>
            </a:pPr>
            <a:r>
              <a:rPr lang="en-AU" sz="950" b="1" i="0" u="none" strike="noStrike" kern="1200">
                <a:solidFill>
                  <a:srgbClr val="000000"/>
                </a:solidFill>
                <a:effectLst/>
                <a:latin typeface="+mj-lt"/>
              </a:rPr>
              <a:t>Headline:</a:t>
            </a:r>
            <a:r>
              <a:rPr lang="en-AU" sz="950" b="0" i="0" u="none" strike="noStrike" kern="1200">
                <a:solidFill>
                  <a:srgbClr val="000000"/>
                </a:solidFill>
                <a:effectLst/>
                <a:latin typeface="+mj-lt"/>
              </a:rPr>
              <a:t> </a:t>
            </a:r>
            <a:endParaRPr lang="en-AU" sz="950" b="0" i="0" u="none" strike="noStrike">
              <a:effectLst/>
              <a:latin typeface="+mj-lt"/>
            </a:endParaRPr>
          </a:p>
          <a:p>
            <a:pPr marL="0" indent="0" algn="l" rtl="0" eaLnBrk="1" fontAlgn="base" latinLnBrk="0" hangingPunct="1">
              <a:spcBef>
                <a:spcPts val="0"/>
              </a:spcBef>
              <a:spcAft>
                <a:spcPts val="0"/>
              </a:spcAft>
            </a:pPr>
            <a:r>
              <a:rPr lang="en-AU" sz="950" b="0" i="0" u="none" strike="noStrike" kern="1200">
                <a:solidFill>
                  <a:srgbClr val="000000"/>
                </a:solidFill>
                <a:effectLst/>
                <a:latin typeface="+mj-lt"/>
              </a:rPr>
              <a:t>Every cigarette is doing you damage  </a:t>
            </a:r>
            <a:endParaRPr lang="en-AU" sz="950" b="0" i="0" u="none" strike="noStrike">
              <a:effectLst/>
              <a:latin typeface="+mj-lt"/>
            </a:endParaRPr>
          </a:p>
          <a:p>
            <a:pPr marL="0" indent="0" algn="l" rtl="0" eaLnBrk="1" fontAlgn="base" latinLnBrk="0" hangingPunct="1">
              <a:spcBef>
                <a:spcPts val="0"/>
              </a:spcBef>
              <a:spcAft>
                <a:spcPts val="0"/>
              </a:spcAft>
            </a:pPr>
            <a:r>
              <a:rPr lang="en-AU" sz="950" b="1" i="0" u="none" strike="noStrike" kern="1200">
                <a:solidFill>
                  <a:srgbClr val="000000"/>
                </a:solidFill>
                <a:effectLst/>
                <a:latin typeface="+mj-lt"/>
              </a:rPr>
              <a:t>Body Copy:</a:t>
            </a:r>
            <a:r>
              <a:rPr lang="en-AU" sz="950" b="0" i="0" u="none" strike="noStrike" kern="1200">
                <a:solidFill>
                  <a:srgbClr val="000000"/>
                </a:solidFill>
                <a:effectLst/>
                <a:latin typeface="+mj-lt"/>
              </a:rPr>
              <a:t> </a:t>
            </a:r>
            <a:endParaRPr lang="en-AU" sz="950" b="0" i="0" u="none" strike="noStrike">
              <a:effectLst/>
              <a:latin typeface="+mj-lt"/>
            </a:endParaRPr>
          </a:p>
          <a:p>
            <a:pPr marL="0" indent="0" algn="l" rtl="0" eaLnBrk="1" fontAlgn="base" latinLnBrk="0" hangingPunct="1">
              <a:spcBef>
                <a:spcPts val="0"/>
              </a:spcBef>
              <a:spcAft>
                <a:spcPts val="0"/>
              </a:spcAft>
            </a:pPr>
            <a:r>
              <a:rPr lang="en-AU" sz="950" b="0" i="0" u="none" strike="noStrike" kern="1200">
                <a:solidFill>
                  <a:srgbClr val="000000"/>
                </a:solidFill>
                <a:effectLst/>
                <a:latin typeface="+mj-lt"/>
              </a:rPr>
              <a:t>Smoking is harmful to your lungs and can lead to serious respiratory illnesses like emphysema, chronic bronchitis, and lung cancer. Even smoking once a day can cause damage to your lungs.  </a:t>
            </a:r>
            <a:endParaRPr lang="en-AU" sz="950" b="0" i="0" u="none" strike="noStrike">
              <a:effectLst/>
              <a:latin typeface="+mj-lt"/>
            </a:endParaRPr>
          </a:p>
          <a:p>
            <a:pPr marL="0" indent="0" algn="l" rtl="0" eaLnBrk="1" fontAlgn="base" latinLnBrk="0" hangingPunct="1">
              <a:spcBef>
                <a:spcPts val="0"/>
              </a:spcBef>
              <a:spcAft>
                <a:spcPts val="0"/>
              </a:spcAft>
            </a:pPr>
            <a:r>
              <a:rPr lang="en-AU" sz="950" b="0" i="0" u="none" strike="noStrike" kern="1200">
                <a:solidFill>
                  <a:srgbClr val="000000"/>
                </a:solidFill>
                <a:effectLst/>
                <a:latin typeface="+mj-lt"/>
              </a:rPr>
              <a:t>But it's not too late to quit. Quitting smoking can improve your health and reduce your risk of respiratory illnesses.  </a:t>
            </a:r>
          </a:p>
          <a:p>
            <a:pPr marL="0" indent="0" algn="l" rtl="0" eaLnBrk="1" fontAlgn="base" latinLnBrk="0" hangingPunct="1">
              <a:spcBef>
                <a:spcPts val="0"/>
              </a:spcBef>
              <a:spcAft>
                <a:spcPts val="0"/>
              </a:spcAft>
            </a:pPr>
            <a:endParaRPr lang="en-AU" sz="950" b="0" i="0" u="none" strike="noStrike">
              <a:effectLst/>
              <a:latin typeface="+mj-lt"/>
            </a:endParaRPr>
          </a:p>
          <a:p>
            <a:pPr marL="0" indent="0" algn="l" rtl="0" eaLnBrk="1" fontAlgn="base" latinLnBrk="0" hangingPunct="1">
              <a:spcBef>
                <a:spcPts val="0"/>
              </a:spcBef>
              <a:spcAft>
                <a:spcPts val="0"/>
              </a:spcAft>
            </a:pPr>
            <a:r>
              <a:rPr lang="en-AU" sz="950" b="1" i="0" u="none" strike="noStrike" kern="1200">
                <a:solidFill>
                  <a:srgbClr val="000000"/>
                </a:solidFill>
                <a:effectLst/>
                <a:latin typeface="+mj-lt"/>
              </a:rPr>
              <a:t>Headline:</a:t>
            </a:r>
            <a:r>
              <a:rPr lang="en-AU" sz="950" b="0" i="0" u="none" strike="noStrike" kern="1200">
                <a:solidFill>
                  <a:srgbClr val="000000"/>
                </a:solidFill>
                <a:effectLst/>
                <a:latin typeface="+mj-lt"/>
              </a:rPr>
              <a:t> </a:t>
            </a:r>
            <a:endParaRPr lang="en-AU" sz="950" b="0" i="0" u="none" strike="noStrike">
              <a:effectLst/>
              <a:latin typeface="+mj-lt"/>
            </a:endParaRPr>
          </a:p>
          <a:p>
            <a:pPr marL="0" indent="0" algn="l" rtl="0" eaLnBrk="1" fontAlgn="base" latinLnBrk="0" hangingPunct="1">
              <a:spcBef>
                <a:spcPts val="0"/>
              </a:spcBef>
              <a:spcAft>
                <a:spcPts val="0"/>
              </a:spcAft>
            </a:pPr>
            <a:r>
              <a:rPr lang="en-AU" sz="950" b="0" i="0" u="none" strike="noStrike" kern="1200">
                <a:solidFill>
                  <a:srgbClr val="000000"/>
                </a:solidFill>
                <a:effectLst/>
                <a:latin typeface="+mj-lt"/>
              </a:rPr>
              <a:t>Quitting smoking  </a:t>
            </a:r>
            <a:endParaRPr lang="en-AU" sz="950" b="0" i="0" u="none" strike="noStrike">
              <a:effectLst/>
              <a:latin typeface="+mj-lt"/>
            </a:endParaRPr>
          </a:p>
          <a:p>
            <a:pPr marL="0" indent="0" algn="l" rtl="0" eaLnBrk="1" fontAlgn="base" latinLnBrk="0" hangingPunct="1">
              <a:spcBef>
                <a:spcPts val="0"/>
              </a:spcBef>
              <a:spcAft>
                <a:spcPts val="0"/>
              </a:spcAft>
            </a:pPr>
            <a:r>
              <a:rPr lang="en-AU" sz="950" b="1" i="0" u="none" strike="noStrike" kern="1200">
                <a:solidFill>
                  <a:srgbClr val="000000"/>
                </a:solidFill>
                <a:effectLst/>
                <a:latin typeface="+mj-lt"/>
              </a:rPr>
              <a:t>Body Copy:</a:t>
            </a:r>
            <a:r>
              <a:rPr lang="en-AU" sz="950" b="0" i="0" u="none" strike="noStrike" kern="1200">
                <a:solidFill>
                  <a:srgbClr val="000000"/>
                </a:solidFill>
                <a:effectLst/>
                <a:latin typeface="+mj-lt"/>
              </a:rPr>
              <a:t> </a:t>
            </a:r>
            <a:endParaRPr lang="en-AU" sz="950" b="0" i="0" u="none" strike="noStrike">
              <a:effectLst/>
              <a:latin typeface="+mj-lt"/>
            </a:endParaRPr>
          </a:p>
          <a:p>
            <a:pPr marL="0" indent="0" algn="l" rtl="0" eaLnBrk="1" fontAlgn="base" latinLnBrk="0" hangingPunct="1">
              <a:spcBef>
                <a:spcPts val="0"/>
              </a:spcBef>
              <a:spcAft>
                <a:spcPts val="0"/>
              </a:spcAft>
            </a:pPr>
            <a:r>
              <a:rPr lang="en-AU" sz="950" b="0" i="0" u="none" strike="noStrike" kern="1200">
                <a:solidFill>
                  <a:srgbClr val="000000"/>
                </a:solidFill>
                <a:effectLst/>
                <a:latin typeface="+mj-lt"/>
              </a:rPr>
              <a:t>Quitting smoking is a journey with ups and downs. Remember, every try counts and every time you quit you get better at it. We understand what you are going through, and we are here to help.  </a:t>
            </a:r>
            <a:endParaRPr lang="en-AU" sz="950" b="0" i="0" u="none" strike="noStrike">
              <a:effectLst/>
              <a:latin typeface="+mj-lt"/>
            </a:endParaRPr>
          </a:p>
          <a:p>
            <a:pPr marL="0" indent="0" algn="l" rtl="0" eaLnBrk="1" fontAlgn="base" latinLnBrk="0" hangingPunct="1">
              <a:spcBef>
                <a:spcPts val="0"/>
              </a:spcBef>
              <a:spcAft>
                <a:spcPts val="0"/>
              </a:spcAft>
            </a:pPr>
            <a:r>
              <a:rPr lang="en-AU" sz="950" b="0" i="0" u="none" strike="noStrike" kern="1200">
                <a:solidFill>
                  <a:srgbClr val="000000"/>
                </a:solidFill>
                <a:effectLst/>
                <a:latin typeface="+mj-lt"/>
              </a:rPr>
              <a:t> </a:t>
            </a:r>
            <a:endParaRPr lang="en-AU" sz="950" b="0" i="0" u="none" strike="noStrike">
              <a:effectLst/>
              <a:latin typeface="+mj-lt"/>
            </a:endParaRPr>
          </a:p>
          <a:p>
            <a:pPr marL="0" indent="0" algn="l" rtl="0" eaLnBrk="1" fontAlgn="base" latinLnBrk="0" hangingPunct="1">
              <a:spcBef>
                <a:spcPts val="0"/>
              </a:spcBef>
              <a:spcAft>
                <a:spcPts val="0"/>
              </a:spcAft>
            </a:pPr>
            <a:r>
              <a:rPr lang="en-AU" sz="950" b="0" i="0" u="none" strike="noStrike" kern="1200">
                <a:solidFill>
                  <a:srgbClr val="000000"/>
                </a:solidFill>
                <a:effectLst/>
                <a:latin typeface="+mj-lt"/>
              </a:rPr>
              <a:t>Quitline counsellors are professionals qualified to help people quit smoking. They will work with you to help you build and keep up your motivation, create a personalised plan that works for you, and provide guidance and encouragement along the way.  </a:t>
            </a:r>
            <a:endParaRPr lang="en-AU" sz="950" b="0" i="0" u="none" strike="noStrike">
              <a:effectLst/>
              <a:latin typeface="+mj-lt"/>
            </a:endParaRPr>
          </a:p>
          <a:p>
            <a:pPr marL="0" indent="0" algn="l" rtl="0" eaLnBrk="1" fontAlgn="base" latinLnBrk="0" hangingPunct="1">
              <a:spcBef>
                <a:spcPts val="0"/>
              </a:spcBef>
              <a:spcAft>
                <a:spcPts val="0"/>
              </a:spcAft>
            </a:pPr>
            <a:r>
              <a:rPr lang="en-AU" sz="950" b="0" i="0" u="none" strike="noStrike" kern="1200">
                <a:solidFill>
                  <a:srgbClr val="000000"/>
                </a:solidFill>
                <a:effectLst/>
                <a:latin typeface="+mj-lt"/>
              </a:rPr>
              <a:t> </a:t>
            </a:r>
            <a:endParaRPr lang="en-AU" sz="950" b="0" i="0" u="none" strike="noStrike">
              <a:effectLst/>
              <a:latin typeface="+mj-lt"/>
            </a:endParaRPr>
          </a:p>
          <a:p>
            <a:pPr marL="0" indent="0" algn="l" rtl="0" eaLnBrk="1" fontAlgn="base" latinLnBrk="0" hangingPunct="1">
              <a:spcBef>
                <a:spcPts val="0"/>
              </a:spcBef>
              <a:spcAft>
                <a:spcPts val="0"/>
              </a:spcAft>
            </a:pPr>
            <a:r>
              <a:rPr lang="en-AU" sz="950" b="0" i="0" u="none" strike="noStrike" kern="1200">
                <a:solidFill>
                  <a:srgbClr val="000000"/>
                </a:solidFill>
                <a:effectLst/>
                <a:latin typeface="+mj-lt"/>
              </a:rPr>
              <a:t>Talk to your doctor or pharmacist about how to stop smoking and if stop smoking medications are right for you. </a:t>
            </a:r>
          </a:p>
          <a:p>
            <a:pPr marL="0" indent="0" algn="l" rtl="0" eaLnBrk="1" fontAlgn="base" latinLnBrk="0" hangingPunct="1">
              <a:spcBef>
                <a:spcPts val="0"/>
              </a:spcBef>
              <a:spcAft>
                <a:spcPts val="0"/>
              </a:spcAft>
            </a:pPr>
            <a:endParaRPr lang="en-AU" sz="950" b="0" i="0" u="none" strike="noStrike">
              <a:effectLst/>
              <a:latin typeface="+mj-lt"/>
            </a:endParaRPr>
          </a:p>
          <a:p>
            <a:pPr marL="0" indent="0" algn="l" rtl="0" eaLnBrk="1" fontAlgn="base" latinLnBrk="0" hangingPunct="1">
              <a:spcBef>
                <a:spcPts val="0"/>
              </a:spcBef>
              <a:spcAft>
                <a:spcPts val="0"/>
              </a:spcAft>
            </a:pPr>
            <a:r>
              <a:rPr lang="en-AU" sz="950" b="1" i="0" u="none" strike="noStrike" kern="1200">
                <a:solidFill>
                  <a:srgbClr val="000000"/>
                </a:solidFill>
                <a:effectLst/>
                <a:latin typeface="+mj-lt"/>
              </a:rPr>
              <a:t>Headline:</a:t>
            </a:r>
            <a:r>
              <a:rPr lang="en-AU" sz="950" b="0" i="0" u="none" strike="noStrike" kern="1200">
                <a:solidFill>
                  <a:srgbClr val="000000"/>
                </a:solidFill>
                <a:effectLst/>
                <a:latin typeface="+mj-lt"/>
              </a:rPr>
              <a:t> </a:t>
            </a:r>
            <a:endParaRPr lang="en-AU" sz="950" b="0" i="0" u="none" strike="noStrike">
              <a:effectLst/>
              <a:latin typeface="+mj-lt"/>
            </a:endParaRPr>
          </a:p>
          <a:p>
            <a:pPr marL="0" indent="0" algn="l" rtl="0" eaLnBrk="1" fontAlgn="base" latinLnBrk="0" hangingPunct="1">
              <a:spcBef>
                <a:spcPts val="0"/>
              </a:spcBef>
              <a:spcAft>
                <a:spcPts val="0"/>
              </a:spcAft>
            </a:pPr>
            <a:r>
              <a:rPr lang="en-AU" sz="950" b="0" i="0" u="none" strike="noStrike" kern="1200">
                <a:solidFill>
                  <a:srgbClr val="000000"/>
                </a:solidFill>
                <a:effectLst/>
                <a:latin typeface="+mj-lt"/>
              </a:rPr>
              <a:t>Contact a Quitline counsellor today  </a:t>
            </a:r>
            <a:endParaRPr lang="en-AU" sz="950" b="0" i="0" u="none" strike="noStrike">
              <a:effectLst/>
              <a:latin typeface="+mj-lt"/>
            </a:endParaRPr>
          </a:p>
          <a:p>
            <a:pPr marL="0" indent="0" algn="l" rtl="0" eaLnBrk="1" fontAlgn="base" latinLnBrk="0" hangingPunct="1">
              <a:spcBef>
                <a:spcPts val="0"/>
              </a:spcBef>
              <a:spcAft>
                <a:spcPts val="0"/>
              </a:spcAft>
            </a:pPr>
            <a:r>
              <a:rPr lang="en-AU" sz="950" b="1" i="0" u="none" strike="noStrike" kern="1200">
                <a:solidFill>
                  <a:srgbClr val="000000"/>
                </a:solidFill>
                <a:effectLst/>
                <a:latin typeface="+mj-lt"/>
              </a:rPr>
              <a:t>Body copy:</a:t>
            </a:r>
            <a:r>
              <a:rPr lang="en-AU" sz="950" b="0" i="0" u="none" strike="noStrike" kern="1200">
                <a:solidFill>
                  <a:srgbClr val="000000"/>
                </a:solidFill>
                <a:effectLst/>
                <a:latin typeface="+mj-lt"/>
              </a:rPr>
              <a:t> </a:t>
            </a:r>
            <a:endParaRPr lang="en-AU" sz="950" b="0" i="0" u="none" strike="noStrike">
              <a:effectLst/>
              <a:latin typeface="+mj-lt"/>
            </a:endParaRPr>
          </a:p>
          <a:p>
            <a:pPr marL="0" indent="0" algn="l" rtl="0" eaLnBrk="1" fontAlgn="base" latinLnBrk="0" hangingPunct="1">
              <a:spcBef>
                <a:spcPts val="0"/>
              </a:spcBef>
              <a:spcAft>
                <a:spcPts val="0"/>
              </a:spcAft>
            </a:pPr>
            <a:r>
              <a:rPr lang="en-AU" sz="950" b="0" i="0" u="none" strike="noStrike" kern="1200">
                <a:solidFill>
                  <a:srgbClr val="000000"/>
                </a:solidFill>
                <a:effectLst/>
                <a:latin typeface="+mj-lt"/>
              </a:rPr>
              <a:t>Quitline counsellors can speak to you in your language through interpretation services. Please call the relevant phone number listed below and follow the instructions to leave a message. A Quitline counsellor will call you back through interpretation services:  </a:t>
            </a:r>
            <a:endParaRPr lang="en-AU" sz="950" b="0" i="0" u="none" strike="noStrike">
              <a:effectLst/>
              <a:latin typeface="+mj-lt"/>
            </a:endParaRPr>
          </a:p>
          <a:p>
            <a:pPr marL="0" indent="0" algn="l" rtl="0" eaLnBrk="1" fontAlgn="base" latinLnBrk="0" hangingPunct="1">
              <a:spcBef>
                <a:spcPts val="0"/>
              </a:spcBef>
              <a:spcAft>
                <a:spcPts val="0"/>
              </a:spcAft>
            </a:pPr>
            <a:r>
              <a:rPr lang="en-AU" sz="950" b="0" i="0" u="none" strike="noStrike" kern="1200">
                <a:solidFill>
                  <a:srgbClr val="000000"/>
                </a:solidFill>
                <a:effectLst/>
                <a:latin typeface="+mj-lt"/>
              </a:rPr>
              <a:t>Please call (03) 8583 2903 quit.org.au/</a:t>
            </a:r>
            <a:r>
              <a:rPr lang="en-AU" sz="950" b="0" i="0" u="none" strike="noStrike" kern="1200" err="1">
                <a:solidFill>
                  <a:srgbClr val="000000"/>
                </a:solidFill>
                <a:effectLst/>
                <a:latin typeface="+mj-lt"/>
              </a:rPr>
              <a:t>chinese</a:t>
            </a:r>
            <a:endParaRPr lang="en-AU" sz="950" b="0" i="0" u="none" strike="noStrike">
              <a:effectLst/>
              <a:latin typeface="+mj-lt"/>
            </a:endParaRPr>
          </a:p>
          <a:p>
            <a:endParaRPr lang="en-AU" sz="950">
              <a:latin typeface="+mj-lt"/>
            </a:endParaRPr>
          </a:p>
        </p:txBody>
      </p:sp>
    </p:spTree>
    <p:extLst>
      <p:ext uri="{BB962C8B-B14F-4D97-AF65-F5344CB8AC3E}">
        <p14:creationId xmlns:p14="http://schemas.microsoft.com/office/powerpoint/2010/main" val="1501007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3999" y="666000"/>
            <a:ext cx="5601471" cy="596743"/>
          </a:xfrm>
        </p:spPr>
        <p:txBody>
          <a:bodyPr/>
          <a:lstStyle/>
          <a:p>
            <a:r>
              <a:rPr lang="en-US"/>
              <a:t>Website: quit.org.au/</a:t>
            </a:r>
            <a:r>
              <a:rPr lang="en-US" err="1"/>
              <a:t>chinese</a:t>
            </a:r>
            <a:endParaRPr lang="en-AU"/>
          </a:p>
        </p:txBody>
      </p:sp>
      <p:sp>
        <p:nvSpPr>
          <p:cNvPr id="2" name="TextBox 1">
            <a:extLst>
              <a:ext uri="{FF2B5EF4-FFF2-40B4-BE49-F238E27FC236}">
                <a16:creationId xmlns:a16="http://schemas.microsoft.com/office/drawing/2014/main" id="{BF19A59A-20DD-D386-A5E3-91464EF6CF8F}"/>
              </a:ext>
            </a:extLst>
          </p:cNvPr>
          <p:cNvSpPr txBox="1"/>
          <p:nvPr/>
        </p:nvSpPr>
        <p:spPr>
          <a:xfrm>
            <a:off x="3755255" y="2668124"/>
            <a:ext cx="5220070" cy="1326453"/>
          </a:xfrm>
          <a:prstGeom prst="rect">
            <a:avLst/>
          </a:prstGeom>
          <a:noFill/>
        </p:spPr>
        <p:txBody>
          <a:bodyPr wrap="square">
            <a:spAutoFit/>
          </a:bodyPr>
          <a:lstStyle/>
          <a:p>
            <a:r>
              <a:rPr lang="en-US" sz="1200" b="1" i="1" kern="100"/>
              <a:t>There will be a dedicated in-language landing page for the campaign that will provide general information about the harms of smoking and how to access support to quit, including Quitline.</a:t>
            </a:r>
          </a:p>
          <a:p>
            <a:r>
              <a:rPr lang="en-US" sz="1200" b="1" i="1" kern="100"/>
              <a:t>The webpage content is currently in translation and will be available prior to campaign launch date.</a:t>
            </a:r>
            <a:endParaRPr lang="en-AU" sz="1200" b="1" i="1"/>
          </a:p>
        </p:txBody>
      </p:sp>
    </p:spTree>
    <p:extLst>
      <p:ext uri="{BB962C8B-B14F-4D97-AF65-F5344CB8AC3E}">
        <p14:creationId xmlns:p14="http://schemas.microsoft.com/office/powerpoint/2010/main" val="3944985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5841-811E-4AD6-194D-F676A98CCBC4}"/>
              </a:ext>
            </a:extLst>
          </p:cNvPr>
          <p:cNvSpPr>
            <a:spLocks noGrp="1"/>
          </p:cNvSpPr>
          <p:nvPr>
            <p:ph type="title"/>
          </p:nvPr>
        </p:nvSpPr>
        <p:spPr>
          <a:xfrm>
            <a:off x="702000" y="2214000"/>
            <a:ext cx="3975508" cy="1080000"/>
          </a:xfrm>
        </p:spPr>
        <p:txBody>
          <a:bodyPr/>
          <a:lstStyle/>
          <a:p>
            <a:r>
              <a:rPr lang="en-US"/>
              <a:t>Vietnamese Creative</a:t>
            </a:r>
            <a:endParaRPr lang="en-AU"/>
          </a:p>
        </p:txBody>
      </p:sp>
      <p:sp>
        <p:nvSpPr>
          <p:cNvPr id="14" name="Text Placeholder 13">
            <a:extLst>
              <a:ext uri="{FF2B5EF4-FFF2-40B4-BE49-F238E27FC236}">
                <a16:creationId xmlns:a16="http://schemas.microsoft.com/office/drawing/2014/main" id="{0345042D-32ED-AF20-CEBF-5C9D22D1E6A5}"/>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4172995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4000" y="666000"/>
            <a:ext cx="1855014" cy="639017"/>
          </a:xfrm>
        </p:spPr>
        <p:txBody>
          <a:bodyPr/>
          <a:lstStyle/>
          <a:p>
            <a:r>
              <a:rPr lang="en-US"/>
              <a:t>Video</a:t>
            </a:r>
            <a:endParaRPr lang="en-AU"/>
          </a:p>
        </p:txBody>
      </p:sp>
      <p:sp>
        <p:nvSpPr>
          <p:cNvPr id="11" name="Rectangle 10">
            <a:extLst>
              <a:ext uri="{FF2B5EF4-FFF2-40B4-BE49-F238E27FC236}">
                <a16:creationId xmlns:a16="http://schemas.microsoft.com/office/drawing/2014/main" id="{124843C8-8F46-2241-214A-9D4CC18D2C77}"/>
              </a:ext>
            </a:extLst>
          </p:cNvPr>
          <p:cNvSpPr/>
          <p:nvPr/>
        </p:nvSpPr>
        <p:spPr>
          <a:xfrm>
            <a:off x="2006048" y="1772379"/>
            <a:ext cx="1376345" cy="3399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15s - Quitline</a:t>
            </a:r>
            <a:endParaRPr lang="en-AU" b="1">
              <a:solidFill>
                <a:schemeClr val="tx1"/>
              </a:solidFill>
            </a:endParaRPr>
          </a:p>
        </p:txBody>
      </p:sp>
      <p:graphicFrame>
        <p:nvGraphicFramePr>
          <p:cNvPr id="2" name="Table 1">
            <a:extLst>
              <a:ext uri="{FF2B5EF4-FFF2-40B4-BE49-F238E27FC236}">
                <a16:creationId xmlns:a16="http://schemas.microsoft.com/office/drawing/2014/main" id="{84EAD658-1AF7-34D0-4791-A02A71329083}"/>
              </a:ext>
            </a:extLst>
          </p:cNvPr>
          <p:cNvGraphicFramePr>
            <a:graphicFrameLocks noGrp="1"/>
          </p:cNvGraphicFramePr>
          <p:nvPr>
            <p:extLst>
              <p:ext uri="{D42A27DB-BD31-4B8C-83A1-F6EECF244321}">
                <p14:modId xmlns:p14="http://schemas.microsoft.com/office/powerpoint/2010/main" val="1386881546"/>
              </p:ext>
            </p:extLst>
          </p:nvPr>
        </p:nvGraphicFramePr>
        <p:xfrm>
          <a:off x="5166804" y="1942364"/>
          <a:ext cx="6127958" cy="3657600"/>
        </p:xfrm>
        <a:graphic>
          <a:graphicData uri="http://schemas.openxmlformats.org/drawingml/2006/table">
            <a:tbl>
              <a:tblPr firstRow="1" firstCol="1" bandRow="1">
                <a:tableStyleId>{1E5F449C-D432-401E-A3F2-10FBB62BA432}</a:tableStyleId>
              </a:tblPr>
              <a:tblGrid>
                <a:gridCol w="3063979">
                  <a:extLst>
                    <a:ext uri="{9D8B030D-6E8A-4147-A177-3AD203B41FA5}">
                      <a16:colId xmlns:a16="http://schemas.microsoft.com/office/drawing/2014/main" val="2150240835"/>
                    </a:ext>
                  </a:extLst>
                </a:gridCol>
                <a:gridCol w="3063979">
                  <a:extLst>
                    <a:ext uri="{9D8B030D-6E8A-4147-A177-3AD203B41FA5}">
                      <a16:colId xmlns:a16="http://schemas.microsoft.com/office/drawing/2014/main" val="2763214103"/>
                    </a:ext>
                  </a:extLst>
                </a:gridCol>
              </a:tblGrid>
              <a:tr h="0">
                <a:tc>
                  <a:txBody>
                    <a:bodyPr/>
                    <a:lstStyle/>
                    <a:p>
                      <a:r>
                        <a:rPr lang="en-AU" sz="1200" b="1" kern="100">
                          <a:effectLst/>
                        </a:rPr>
                        <a:t>Script:</a:t>
                      </a:r>
                      <a:endParaRPr lang="en-AU"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0400752"/>
                  </a:ext>
                </a:extLst>
              </a:tr>
              <a:tr h="0">
                <a:tc>
                  <a:txBody>
                    <a:bodyPr/>
                    <a:lstStyle/>
                    <a:p>
                      <a:r>
                        <a:rPr lang="en-AU" sz="1200" b="0" kern="100">
                          <a:effectLst/>
                        </a:rPr>
                        <a:t>Smoking causes respiratory illnesses</a:t>
                      </a:r>
                      <a:br>
                        <a:rPr lang="en-AU" sz="1200" b="0" kern="100">
                          <a:effectLst/>
                        </a:rPr>
                      </a:br>
                      <a:r>
                        <a:rPr lang="en-AU" sz="1200" b="0" kern="100">
                          <a:effectLst/>
                        </a:rPr>
                        <a:t>like emphysema, chronic bronchitis and lung cancer. </a:t>
                      </a:r>
                    </a:p>
                    <a:p>
                      <a:r>
                        <a:rPr lang="en-AU" sz="1200" b="0" kern="100">
                          <a:effectLst/>
                        </a:rPr>
                        <a:t> </a:t>
                      </a:r>
                    </a:p>
                    <a:p>
                      <a:r>
                        <a:rPr lang="en-AU" sz="1200" b="0" kern="100">
                          <a:effectLst/>
                        </a:rPr>
                        <a:t>Even smoking once a day can have consequences. </a:t>
                      </a:r>
                    </a:p>
                    <a:p>
                      <a:r>
                        <a:rPr lang="en-AU" sz="1200" b="0" kern="100">
                          <a:effectLst/>
                        </a:rPr>
                        <a:t> </a:t>
                      </a:r>
                    </a:p>
                    <a:p>
                      <a:r>
                        <a:rPr lang="en-AU" sz="1200" b="0" kern="100">
                          <a:effectLst/>
                        </a:rPr>
                        <a:t>For help to quit, contact Quitline. </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r>
                        <a:rPr lang="vi-VN" sz="1200" kern="1200" dirty="0">
                          <a:solidFill>
                            <a:schemeClr val="tx1"/>
                          </a:solidFill>
                          <a:effectLst/>
                          <a:latin typeface="+mn-lt"/>
                          <a:ea typeface="+mn-ea"/>
                          <a:cs typeface="+mn-cs"/>
                        </a:rPr>
                        <a:t>Hút thuốc lá gây ra các bệnh đường hô hấp</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như khí phế thũng, viêm phế quản mãn tính và ung thư phổi.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vi-VN" sz="1200" kern="1200" dirty="0">
                          <a:solidFill>
                            <a:schemeClr val="tx1"/>
                          </a:solidFill>
                          <a:effectLst/>
                          <a:latin typeface="+mn-lt"/>
                          <a:ea typeface="+mn-ea"/>
                          <a:cs typeface="+mn-cs"/>
                        </a:rPr>
                        <a:t>Chỉ cần hút thuốc lá một lần mỗi ngày cũng có thể để lại hậu quả.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vi-VN" sz="1200" kern="1200" dirty="0">
                          <a:solidFill>
                            <a:schemeClr val="tx1"/>
                          </a:solidFill>
                          <a:effectLst/>
                          <a:latin typeface="+mn-lt"/>
                          <a:ea typeface="+mn-ea"/>
                          <a:cs typeface="+mn-cs"/>
                        </a:rPr>
                        <a:t>Muốn nhận trợ giúp để bỏ thuốc lá, hãy liên lạc với Quitline. </a:t>
                      </a:r>
                      <a:endParaRPr lang="en-US" sz="1200" kern="1200" dirty="0">
                        <a:solidFill>
                          <a:schemeClr val="tx1"/>
                        </a:solidFill>
                        <a:effectLst/>
                        <a:latin typeface="+mn-lt"/>
                        <a:ea typeface="+mn-ea"/>
                        <a:cs typeface="+mn-cs"/>
                      </a:endParaRPr>
                    </a:p>
                    <a:p>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8773775"/>
                  </a:ext>
                </a:extLst>
              </a:tr>
              <a:tr h="0">
                <a:tc>
                  <a:txBody>
                    <a:bodyPr/>
                    <a:lstStyle/>
                    <a:p>
                      <a:r>
                        <a:rPr lang="en-AU" sz="1200" b="1" kern="100">
                          <a:solidFill>
                            <a:schemeClr val="bg1"/>
                          </a:solidFill>
                          <a:effectLst/>
                        </a:rPr>
                        <a:t>Super:</a:t>
                      </a:r>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892786240"/>
                  </a:ext>
                </a:extLst>
              </a:tr>
              <a:tr h="0">
                <a:tc>
                  <a:txBody>
                    <a:bodyPr/>
                    <a:lstStyle/>
                    <a:p>
                      <a:r>
                        <a:rPr lang="en-AU" sz="1200" b="0" kern="100">
                          <a:effectLst/>
                        </a:rPr>
                        <a:t>Every cigarette is doing you damage.</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For help to quit, contact Quitline (03) 8583 2906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(03) 8583 2906 / quit.org.au/</a:t>
                      </a:r>
                      <a:r>
                        <a:rPr lang="en-AU" sz="1200" b="0" kern="100" err="1">
                          <a:effectLst/>
                        </a:rPr>
                        <a:t>vietnamese</a:t>
                      </a:r>
                      <a:endParaRPr lang="en-AU" sz="1200" b="0" kern="1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kern="100">
                        <a:effectLst/>
                      </a:endParaRP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vi-VN" sz="1200" kern="1200" dirty="0">
                          <a:solidFill>
                            <a:schemeClr val="tx1"/>
                          </a:solidFill>
                          <a:effectLst/>
                          <a:latin typeface="+mn-lt"/>
                          <a:ea typeface="+mn-ea"/>
                          <a:cs typeface="+mn-cs"/>
                        </a:rPr>
                        <a:t>Mỗi điếu thuốc lá đều gây hại cho bạn</a:t>
                      </a:r>
                      <a:r>
                        <a:rPr lang="en-US" sz="1200" kern="1200" dirty="0">
                          <a:solidFill>
                            <a:schemeClr val="tx1"/>
                          </a:solidFill>
                          <a:effectLst/>
                          <a:latin typeface="+mn-lt"/>
                          <a:ea typeface="+mn-ea"/>
                          <a:cs typeface="+mn-cs"/>
                        </a:rPr>
                        <a:t>.</a:t>
                      </a:r>
                    </a:p>
                    <a:p>
                      <a:pPr algn="l" rtl="1"/>
                      <a:endParaRPr lang="en-US" sz="1200" kern="1200" dirty="0">
                        <a:solidFill>
                          <a:schemeClr val="tx1"/>
                        </a:solidFill>
                        <a:effectLst/>
                        <a:latin typeface="+mn-lt"/>
                        <a:ea typeface="+mn-ea"/>
                        <a:cs typeface="+mn-cs"/>
                      </a:endParaRPr>
                    </a:p>
                    <a:p>
                      <a:pPr algn="l" rtl="1"/>
                      <a:r>
                        <a:rPr lang="vi-VN" sz="1200" kern="1200" dirty="0">
                          <a:solidFill>
                            <a:schemeClr val="tx1"/>
                          </a:solidFill>
                          <a:effectLst/>
                          <a:latin typeface="+mn-lt"/>
                          <a:ea typeface="+mn-ea"/>
                          <a:cs typeface="+mn-cs"/>
                        </a:rPr>
                        <a:t>Muốn nhận trợ giúp để bỏ thuốc lá, hãy liên lạc với Quitline theo số (03) 8583 2906</a:t>
                      </a:r>
                      <a:endParaRPr lang="en-US" sz="1200" kern="1200" dirty="0">
                        <a:solidFill>
                          <a:schemeClr val="tx1"/>
                        </a:solidFill>
                        <a:effectLst/>
                        <a:latin typeface="+mn-lt"/>
                        <a:ea typeface="+mn-ea"/>
                        <a:cs typeface="+mn-cs"/>
                      </a:endParaRPr>
                    </a:p>
                    <a:p>
                      <a:pPr algn="l" rtl="1"/>
                      <a:endParaRPr lang="en-AU" sz="1200" kern="1200" dirty="0">
                        <a:solidFill>
                          <a:schemeClr val="tx1"/>
                        </a:solidFill>
                        <a:effectLst/>
                        <a:latin typeface="+mn-lt"/>
                        <a:ea typeface="+mn-ea"/>
                        <a:cs typeface="+mn-cs"/>
                      </a:endParaRPr>
                    </a:p>
                    <a:p>
                      <a:pPr algn="l" rtl="1"/>
                      <a:r>
                        <a:rPr lang="en-AU" sz="1200" kern="1200" dirty="0">
                          <a:solidFill>
                            <a:schemeClr val="tx1"/>
                          </a:solidFill>
                          <a:effectLst/>
                          <a:latin typeface="+mn-lt"/>
                          <a:ea typeface="+mn-ea"/>
                          <a:cs typeface="+mn-cs"/>
                        </a:rPr>
                        <a:t>(03) 8583 2906 / quit.org.au/</a:t>
                      </a:r>
                      <a:r>
                        <a:rPr lang="en-AU" sz="1200" kern="1200" dirty="0" err="1">
                          <a:solidFill>
                            <a:schemeClr val="tx1"/>
                          </a:solidFill>
                          <a:effectLst/>
                          <a:latin typeface="+mn-lt"/>
                          <a:ea typeface="+mn-ea"/>
                          <a:cs typeface="+mn-cs"/>
                        </a:rPr>
                        <a:t>vietnamese</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gn="r" rtl="1"/>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7750784"/>
                  </a:ext>
                </a:extLst>
              </a:tr>
            </a:tbl>
          </a:graphicData>
        </a:graphic>
      </p:graphicFrame>
      <p:sp>
        <p:nvSpPr>
          <p:cNvPr id="3" name="TextBox 2">
            <a:extLst>
              <a:ext uri="{FF2B5EF4-FFF2-40B4-BE49-F238E27FC236}">
                <a16:creationId xmlns:a16="http://schemas.microsoft.com/office/drawing/2014/main" id="{371B314E-8A6C-5867-7AF2-C98B00818D03}"/>
              </a:ext>
            </a:extLst>
          </p:cNvPr>
          <p:cNvSpPr txBox="1"/>
          <p:nvPr/>
        </p:nvSpPr>
        <p:spPr>
          <a:xfrm>
            <a:off x="1145220" y="4161606"/>
            <a:ext cx="3425977" cy="1198213"/>
          </a:xfrm>
          <a:prstGeom prst="rect">
            <a:avLst/>
          </a:prstGeom>
          <a:noFill/>
        </p:spPr>
        <p:txBody>
          <a:bodyPr wrap="square">
            <a:spAutoFit/>
          </a:bodyPr>
          <a:lstStyle/>
          <a:p>
            <a:r>
              <a:rPr lang="en-AU" sz="1200" b="1"/>
              <a:t>Share this link:</a:t>
            </a:r>
            <a:endParaRPr lang="en-AU" sz="1200" b="1">
              <a:hlinkClick r:id="rId3"/>
            </a:endParaRPr>
          </a:p>
          <a:p>
            <a:r>
              <a:rPr lang="en-AU" sz="1200" u="sng">
                <a:solidFill>
                  <a:srgbClr val="333333"/>
                </a:solidFill>
                <a:effectLst/>
                <a:latin typeface="Aptos" panose="020B0004020202020204" pitchFamily="34" charset="0"/>
                <a:ea typeface="Aptos" panose="020B0004020202020204" pitchFamily="34" charset="0"/>
                <a:cs typeface="Aptos" panose="020B0004020202020204" pitchFamily="34" charset="0"/>
                <a:hlinkClick r:id="rId4"/>
              </a:rPr>
              <a:t>https://youtu.be/qNUSwOsST6I</a:t>
            </a:r>
            <a:endParaRPr lang="en-AU" sz="1200"/>
          </a:p>
          <a:p>
            <a:r>
              <a:rPr lang="en-AU" sz="1200"/>
              <a:t>Use the YouTube link to share the video on your channels.</a:t>
            </a:r>
          </a:p>
        </p:txBody>
      </p:sp>
      <p:pic>
        <p:nvPicPr>
          <p:cNvPr id="4" name="Online Media 3" title="Mỗi điếu thuốc lá đều gây hại cho bạn.">
            <a:hlinkClick r:id="" action="ppaction://media"/>
            <a:extLst>
              <a:ext uri="{FF2B5EF4-FFF2-40B4-BE49-F238E27FC236}">
                <a16:creationId xmlns:a16="http://schemas.microsoft.com/office/drawing/2014/main" id="{1320CFE8-EED5-0AE5-32D9-7213517D38DA}"/>
              </a:ext>
            </a:extLst>
          </p:cNvPr>
          <p:cNvPicPr>
            <a:picLocks noRot="1" noChangeAspect="1"/>
          </p:cNvPicPr>
          <p:nvPr>
            <a:videoFile r:link="rId1"/>
          </p:nvPr>
        </p:nvPicPr>
        <p:blipFill>
          <a:blip r:embed="rId5"/>
          <a:stretch>
            <a:fillRect/>
          </a:stretch>
        </p:blipFill>
        <p:spPr>
          <a:xfrm>
            <a:off x="1145220" y="2136557"/>
            <a:ext cx="3584149" cy="2025049"/>
          </a:xfrm>
          <a:prstGeom prst="rect">
            <a:avLst/>
          </a:prstGeom>
        </p:spPr>
      </p:pic>
    </p:spTree>
    <p:extLst>
      <p:ext uri="{BB962C8B-B14F-4D97-AF65-F5344CB8AC3E}">
        <p14:creationId xmlns:p14="http://schemas.microsoft.com/office/powerpoint/2010/main" val="146755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4000" y="666000"/>
            <a:ext cx="1411130" cy="594629"/>
          </a:xfrm>
        </p:spPr>
        <p:txBody>
          <a:bodyPr/>
          <a:lstStyle/>
          <a:p>
            <a:r>
              <a:rPr lang="en-US"/>
              <a:t>Video</a:t>
            </a:r>
            <a:endParaRPr lang="en-AU"/>
          </a:p>
        </p:txBody>
      </p:sp>
      <p:sp>
        <p:nvSpPr>
          <p:cNvPr id="11" name="Rectangle 10">
            <a:extLst>
              <a:ext uri="{FF2B5EF4-FFF2-40B4-BE49-F238E27FC236}">
                <a16:creationId xmlns:a16="http://schemas.microsoft.com/office/drawing/2014/main" id="{124843C8-8F46-2241-214A-9D4CC18D2C77}"/>
              </a:ext>
            </a:extLst>
          </p:cNvPr>
          <p:cNvSpPr/>
          <p:nvPr/>
        </p:nvSpPr>
        <p:spPr>
          <a:xfrm>
            <a:off x="1981541" y="1972992"/>
            <a:ext cx="1285442" cy="3399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15s - Doctor</a:t>
            </a:r>
            <a:endParaRPr lang="en-AU" b="1">
              <a:solidFill>
                <a:schemeClr val="tx1"/>
              </a:solidFill>
            </a:endParaRPr>
          </a:p>
        </p:txBody>
      </p:sp>
      <p:graphicFrame>
        <p:nvGraphicFramePr>
          <p:cNvPr id="16" name="Table 15">
            <a:extLst>
              <a:ext uri="{FF2B5EF4-FFF2-40B4-BE49-F238E27FC236}">
                <a16:creationId xmlns:a16="http://schemas.microsoft.com/office/drawing/2014/main" id="{03EDCA4F-E9E3-075B-5702-B628D15C4FFD}"/>
              </a:ext>
            </a:extLst>
          </p:cNvPr>
          <p:cNvGraphicFramePr>
            <a:graphicFrameLocks noGrp="1"/>
          </p:cNvGraphicFramePr>
          <p:nvPr>
            <p:extLst>
              <p:ext uri="{D42A27DB-BD31-4B8C-83A1-F6EECF244321}">
                <p14:modId xmlns:p14="http://schemas.microsoft.com/office/powerpoint/2010/main" val="3414888929"/>
              </p:ext>
            </p:extLst>
          </p:nvPr>
        </p:nvGraphicFramePr>
        <p:xfrm>
          <a:off x="5646830" y="1972992"/>
          <a:ext cx="5725160" cy="3291840"/>
        </p:xfrm>
        <a:graphic>
          <a:graphicData uri="http://schemas.openxmlformats.org/drawingml/2006/table">
            <a:tbl>
              <a:tblPr firstRow="1" firstCol="1" bandRow="1">
                <a:tableStyleId>{1E5F449C-D432-401E-A3F2-10FBB62BA432}</a:tableStyleId>
              </a:tblPr>
              <a:tblGrid>
                <a:gridCol w="2862580">
                  <a:extLst>
                    <a:ext uri="{9D8B030D-6E8A-4147-A177-3AD203B41FA5}">
                      <a16:colId xmlns:a16="http://schemas.microsoft.com/office/drawing/2014/main" val="1675878200"/>
                    </a:ext>
                  </a:extLst>
                </a:gridCol>
                <a:gridCol w="2862580">
                  <a:extLst>
                    <a:ext uri="{9D8B030D-6E8A-4147-A177-3AD203B41FA5}">
                      <a16:colId xmlns:a16="http://schemas.microsoft.com/office/drawing/2014/main" val="1913349105"/>
                    </a:ext>
                  </a:extLst>
                </a:gridCol>
              </a:tblGrid>
              <a:tr h="0">
                <a:tc>
                  <a:txBody>
                    <a:bodyPr/>
                    <a:lstStyle/>
                    <a:p>
                      <a:r>
                        <a:rPr lang="en-AU" sz="1200" kern="100">
                          <a:effectLst/>
                        </a:rPr>
                        <a:t>Script:</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7569015"/>
                  </a:ext>
                </a:extLst>
              </a:tr>
              <a:tr h="0">
                <a:tc>
                  <a:txBody>
                    <a:bodyPr/>
                    <a:lstStyle/>
                    <a:p>
                      <a:r>
                        <a:rPr lang="en-AU" sz="1200" b="0" kern="100">
                          <a:effectLst/>
                        </a:rPr>
                        <a:t>Smoking causes respiratory illnesses</a:t>
                      </a:r>
                      <a:br>
                        <a:rPr lang="en-AU" sz="1200" b="0" kern="100">
                          <a:effectLst/>
                        </a:rPr>
                      </a:br>
                      <a:r>
                        <a:rPr lang="en-AU" sz="1200" b="0" kern="100">
                          <a:effectLst/>
                        </a:rPr>
                        <a:t>like emphysema, chronic bronchitis and lung cancer. </a:t>
                      </a:r>
                    </a:p>
                    <a:p>
                      <a:r>
                        <a:rPr lang="en-AU" sz="1200" b="0" kern="100">
                          <a:effectLst/>
                        </a:rPr>
                        <a:t> </a:t>
                      </a:r>
                    </a:p>
                    <a:p>
                      <a:r>
                        <a:rPr lang="en-AU" sz="1200" b="0" kern="100">
                          <a:effectLst/>
                        </a:rPr>
                        <a:t>Even smoking once a day can have consequences. </a:t>
                      </a:r>
                    </a:p>
                    <a:p>
                      <a:r>
                        <a:rPr lang="en-AU" sz="1200" b="0" kern="100">
                          <a:effectLst/>
                        </a:rPr>
                        <a:t> </a:t>
                      </a:r>
                    </a:p>
                    <a:p>
                      <a:r>
                        <a:rPr lang="en-AU" sz="1200" b="0" kern="100">
                          <a:effectLst/>
                        </a:rPr>
                        <a:t>Speak to your doctor about quitting. </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r>
                        <a:rPr lang="vi-VN" sz="1200" kern="1200" dirty="0">
                          <a:solidFill>
                            <a:schemeClr val="tx1"/>
                          </a:solidFill>
                          <a:effectLst/>
                          <a:latin typeface="+mn-lt"/>
                          <a:ea typeface="+mn-ea"/>
                          <a:cs typeface="+mn-cs"/>
                        </a:rPr>
                        <a:t>Hút thuốc lá gây ra các bệnh đường hô hấp</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như khí phế thũng, viêm phế quản mãn tính và ung thư phổi.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vi-VN" sz="1200" kern="1200" dirty="0">
                          <a:solidFill>
                            <a:schemeClr val="tx1"/>
                          </a:solidFill>
                          <a:effectLst/>
                          <a:latin typeface="+mn-lt"/>
                          <a:ea typeface="+mn-ea"/>
                          <a:cs typeface="+mn-cs"/>
                        </a:rPr>
                        <a:t>Chỉ cần hút thuốc lá một lần mỗi ngày cũng có thể để lại hậu quả.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vi-VN" sz="1200" kern="1200" dirty="0">
                          <a:solidFill>
                            <a:schemeClr val="tx1"/>
                          </a:solidFill>
                          <a:effectLst/>
                          <a:latin typeface="+mn-lt"/>
                          <a:ea typeface="+mn-ea"/>
                          <a:cs typeface="+mn-cs"/>
                        </a:rPr>
                        <a:t>Hãy nói chuyện với bác sĩ về việc bỏ thuốc lá. </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0870604"/>
                  </a:ext>
                </a:extLst>
              </a:tr>
              <a:tr h="112680">
                <a:tc>
                  <a:txBody>
                    <a:bodyPr/>
                    <a:lstStyle/>
                    <a:p>
                      <a:r>
                        <a:rPr lang="en-AU" sz="1200" b="1" kern="100">
                          <a:solidFill>
                            <a:schemeClr val="bg1"/>
                          </a:solidFill>
                          <a:effectLst/>
                        </a:rPr>
                        <a:t>Super:</a:t>
                      </a:r>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756600331"/>
                  </a:ext>
                </a:extLst>
              </a:tr>
              <a:tr h="0">
                <a:tc>
                  <a:txBody>
                    <a:bodyPr/>
                    <a:lstStyle/>
                    <a:p>
                      <a:r>
                        <a:rPr lang="en-AU" sz="1200" b="0" kern="100">
                          <a:effectLst/>
                        </a:rPr>
                        <a:t>Every cigarette is doing you damage.</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For help to quit, speak to your doctor.</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quit.org.au/</a:t>
                      </a:r>
                      <a:r>
                        <a:rPr lang="en-AU" sz="1200" b="0" kern="100" err="1">
                          <a:effectLst/>
                        </a:rPr>
                        <a:t>vietnamese</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vi-VN" sz="1200" kern="1200" dirty="0">
                          <a:solidFill>
                            <a:schemeClr val="tx1"/>
                          </a:solidFill>
                          <a:effectLst/>
                          <a:latin typeface="+mn-lt"/>
                          <a:ea typeface="+mn-ea"/>
                          <a:cs typeface="+mn-cs"/>
                        </a:rPr>
                        <a:t>Mỗi điếu thuốc lá đều gây hại cho bạn.</a:t>
                      </a:r>
                      <a:endParaRPr lang="en-US" sz="1200" kern="1200" dirty="0">
                        <a:solidFill>
                          <a:schemeClr val="tx1"/>
                        </a:solidFill>
                        <a:effectLst/>
                        <a:latin typeface="+mn-lt"/>
                        <a:ea typeface="+mn-ea"/>
                        <a:cs typeface="+mn-cs"/>
                      </a:endParaRPr>
                    </a:p>
                    <a:p>
                      <a:pPr algn="l" rtl="1"/>
                      <a:endParaRPr lang="en-US" sz="1200" kern="1200" dirty="0">
                        <a:solidFill>
                          <a:schemeClr val="tx1"/>
                        </a:solidFill>
                        <a:effectLst/>
                        <a:latin typeface="+mn-lt"/>
                        <a:ea typeface="+mn-ea"/>
                        <a:cs typeface="+mn-cs"/>
                      </a:endParaRPr>
                    </a:p>
                    <a:p>
                      <a:pPr algn="l" rtl="1"/>
                      <a:r>
                        <a:rPr lang="vi-VN" sz="1200" kern="1200" dirty="0">
                          <a:solidFill>
                            <a:schemeClr val="tx1"/>
                          </a:solidFill>
                          <a:effectLst/>
                          <a:latin typeface="+mn-lt"/>
                          <a:ea typeface="+mn-ea"/>
                          <a:cs typeface="+mn-cs"/>
                        </a:rPr>
                        <a:t>Muốn nhận trợ giúp để bỏ thuốc lá, hãy nói chuyện với bác sĩ.</a:t>
                      </a:r>
                      <a:endParaRPr lang="en-US" sz="1200" kern="1200" dirty="0">
                        <a:solidFill>
                          <a:schemeClr val="tx1"/>
                        </a:solidFill>
                        <a:effectLst/>
                        <a:latin typeface="+mn-lt"/>
                        <a:ea typeface="+mn-ea"/>
                        <a:cs typeface="+mn-cs"/>
                      </a:endParaRPr>
                    </a:p>
                    <a:p>
                      <a:pPr algn="l" rtl="1"/>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quit.org.au/</a:t>
                      </a:r>
                      <a:r>
                        <a:rPr lang="en-AU" sz="1200" kern="1200" dirty="0" err="1">
                          <a:solidFill>
                            <a:schemeClr val="tx1"/>
                          </a:solidFill>
                          <a:effectLst/>
                          <a:latin typeface="+mn-lt"/>
                          <a:ea typeface="+mn-ea"/>
                          <a:cs typeface="+mn-cs"/>
                        </a:rPr>
                        <a:t>vietnamese</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704121"/>
                  </a:ext>
                </a:extLst>
              </a:tr>
            </a:tbl>
          </a:graphicData>
        </a:graphic>
      </p:graphicFrame>
      <p:sp>
        <p:nvSpPr>
          <p:cNvPr id="2" name="TextBox 1">
            <a:extLst>
              <a:ext uri="{FF2B5EF4-FFF2-40B4-BE49-F238E27FC236}">
                <a16:creationId xmlns:a16="http://schemas.microsoft.com/office/drawing/2014/main" id="{F72F004C-CC6E-9395-94A6-39E62B3FFA93}"/>
              </a:ext>
            </a:extLst>
          </p:cNvPr>
          <p:cNvSpPr txBox="1"/>
          <p:nvPr/>
        </p:nvSpPr>
        <p:spPr>
          <a:xfrm>
            <a:off x="1242872" y="4485506"/>
            <a:ext cx="3425977" cy="1198213"/>
          </a:xfrm>
          <a:prstGeom prst="rect">
            <a:avLst/>
          </a:prstGeom>
          <a:noFill/>
        </p:spPr>
        <p:txBody>
          <a:bodyPr wrap="square">
            <a:spAutoFit/>
          </a:bodyPr>
          <a:lstStyle/>
          <a:p>
            <a:r>
              <a:rPr lang="en-AU" sz="1200" b="1"/>
              <a:t>Share this link:</a:t>
            </a:r>
            <a:endParaRPr lang="en-AU" sz="1200" b="1">
              <a:hlinkClick r:id="rId4"/>
            </a:endParaRPr>
          </a:p>
          <a:p>
            <a:r>
              <a:rPr lang="en-AU" sz="1200" u="sng">
                <a:solidFill>
                  <a:srgbClr val="000000"/>
                </a:solidFill>
                <a:effectLst/>
                <a:latin typeface="Aptos" panose="020B0004020202020204" pitchFamily="34" charset="0"/>
                <a:ea typeface="Aptos" panose="020B0004020202020204" pitchFamily="34" charset="0"/>
                <a:cs typeface="Aptos" panose="020B0004020202020204" pitchFamily="34" charset="0"/>
                <a:hlinkClick r:id="rId5"/>
              </a:rPr>
              <a:t>https://youtu.be/gHN8dZpuiNc</a:t>
            </a:r>
            <a:endParaRPr lang="en-AU" sz="1200"/>
          </a:p>
          <a:p>
            <a:r>
              <a:rPr lang="en-AU" sz="1200"/>
              <a:t>Use the YouTube link to share the video on your channels.</a:t>
            </a:r>
          </a:p>
        </p:txBody>
      </p:sp>
      <p:pic>
        <p:nvPicPr>
          <p:cNvPr id="3" name="Online Media 2" title="Mỗi điếu thuốc lá đều gây hại cho bạn.">
            <a:hlinkClick r:id="" action="ppaction://media"/>
            <a:extLst>
              <a:ext uri="{FF2B5EF4-FFF2-40B4-BE49-F238E27FC236}">
                <a16:creationId xmlns:a16="http://schemas.microsoft.com/office/drawing/2014/main" id="{E23BFD4F-C59A-9185-2CD7-62035A7E82CF}"/>
              </a:ext>
            </a:extLst>
          </p:cNvPr>
          <p:cNvPicPr>
            <a:picLocks noRot="1" noChangeAspect="1"/>
          </p:cNvPicPr>
          <p:nvPr>
            <a:videoFile r:link="rId1"/>
          </p:nvPr>
        </p:nvPicPr>
        <p:blipFill>
          <a:blip r:embed="rId6"/>
          <a:stretch>
            <a:fillRect/>
          </a:stretch>
        </p:blipFill>
        <p:spPr>
          <a:xfrm>
            <a:off x="1033260" y="2312961"/>
            <a:ext cx="3845203" cy="2172545"/>
          </a:xfrm>
          <a:prstGeom prst="rect">
            <a:avLst/>
          </a:prstGeom>
        </p:spPr>
      </p:pic>
    </p:spTree>
    <p:extLst>
      <p:ext uri="{BB962C8B-B14F-4D97-AF65-F5344CB8AC3E}">
        <p14:creationId xmlns:p14="http://schemas.microsoft.com/office/powerpoint/2010/main" val="193569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4000" y="666000"/>
            <a:ext cx="1997056" cy="594629"/>
          </a:xfrm>
        </p:spPr>
        <p:txBody>
          <a:bodyPr/>
          <a:lstStyle/>
          <a:p>
            <a:r>
              <a:rPr lang="en-US"/>
              <a:t>Video</a:t>
            </a:r>
            <a:endParaRPr lang="en-AU"/>
          </a:p>
        </p:txBody>
      </p:sp>
      <p:sp>
        <p:nvSpPr>
          <p:cNvPr id="11" name="Rectangle 10">
            <a:extLst>
              <a:ext uri="{FF2B5EF4-FFF2-40B4-BE49-F238E27FC236}">
                <a16:creationId xmlns:a16="http://schemas.microsoft.com/office/drawing/2014/main" id="{124843C8-8F46-2241-214A-9D4CC18D2C77}"/>
              </a:ext>
            </a:extLst>
          </p:cNvPr>
          <p:cNvSpPr/>
          <p:nvPr/>
        </p:nvSpPr>
        <p:spPr>
          <a:xfrm>
            <a:off x="1516718" y="1717302"/>
            <a:ext cx="1466180" cy="3399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30s - Quitline</a:t>
            </a:r>
            <a:endParaRPr lang="en-AU" b="1">
              <a:solidFill>
                <a:schemeClr val="tx1"/>
              </a:solidFill>
            </a:endParaRPr>
          </a:p>
        </p:txBody>
      </p:sp>
      <p:graphicFrame>
        <p:nvGraphicFramePr>
          <p:cNvPr id="5" name="Table 4">
            <a:extLst>
              <a:ext uri="{FF2B5EF4-FFF2-40B4-BE49-F238E27FC236}">
                <a16:creationId xmlns:a16="http://schemas.microsoft.com/office/drawing/2014/main" id="{CAE703DA-BE9F-E331-E761-268F604D3C55}"/>
              </a:ext>
            </a:extLst>
          </p:cNvPr>
          <p:cNvGraphicFramePr>
            <a:graphicFrameLocks noGrp="1"/>
          </p:cNvGraphicFramePr>
          <p:nvPr>
            <p:extLst>
              <p:ext uri="{D42A27DB-BD31-4B8C-83A1-F6EECF244321}">
                <p14:modId xmlns:p14="http://schemas.microsoft.com/office/powerpoint/2010/main" val="327732108"/>
              </p:ext>
            </p:extLst>
          </p:nvPr>
        </p:nvGraphicFramePr>
        <p:xfrm>
          <a:off x="4855854" y="1408164"/>
          <a:ext cx="6230980" cy="4206240"/>
        </p:xfrm>
        <a:graphic>
          <a:graphicData uri="http://schemas.openxmlformats.org/drawingml/2006/table">
            <a:tbl>
              <a:tblPr firstRow="1" firstCol="1" bandRow="1">
                <a:tableStyleId>{1E5F449C-D432-401E-A3F2-10FBB62BA432}</a:tableStyleId>
              </a:tblPr>
              <a:tblGrid>
                <a:gridCol w="3115490">
                  <a:extLst>
                    <a:ext uri="{9D8B030D-6E8A-4147-A177-3AD203B41FA5}">
                      <a16:colId xmlns:a16="http://schemas.microsoft.com/office/drawing/2014/main" val="667119861"/>
                    </a:ext>
                  </a:extLst>
                </a:gridCol>
                <a:gridCol w="3115490">
                  <a:extLst>
                    <a:ext uri="{9D8B030D-6E8A-4147-A177-3AD203B41FA5}">
                      <a16:colId xmlns:a16="http://schemas.microsoft.com/office/drawing/2014/main" val="2536181274"/>
                    </a:ext>
                  </a:extLst>
                </a:gridCol>
              </a:tblGrid>
              <a:tr h="0">
                <a:tc>
                  <a:txBody>
                    <a:bodyPr/>
                    <a:lstStyle/>
                    <a:p>
                      <a:r>
                        <a:rPr lang="en-AU" sz="1200" kern="100">
                          <a:effectLst/>
                        </a:rPr>
                        <a:t>Script:</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8792850"/>
                  </a:ext>
                </a:extLst>
              </a:tr>
              <a:tr h="0">
                <a:tc>
                  <a:txBody>
                    <a:bodyPr/>
                    <a:lstStyle/>
                    <a:p>
                      <a:r>
                        <a:rPr lang="en-AU" sz="1200" b="0" kern="100">
                          <a:effectLst/>
                        </a:rPr>
                        <a:t>Smoking causes toxic particles from cigarettes to deposit directly in the lungs, which causes immense damage. </a:t>
                      </a:r>
                    </a:p>
                    <a:p>
                      <a:r>
                        <a:rPr lang="en-AU" sz="1200" b="0" kern="100">
                          <a:effectLst/>
                        </a:rPr>
                        <a:t> </a:t>
                      </a:r>
                    </a:p>
                    <a:p>
                      <a:r>
                        <a:rPr lang="en-AU" sz="1200" b="0" kern="100">
                          <a:effectLst/>
                        </a:rPr>
                        <a:t>The lung damage that smoking causes can lead to respiratory illnesses including emphysema, chronic bronchitis and lung cancer. </a:t>
                      </a:r>
                    </a:p>
                    <a:p>
                      <a:r>
                        <a:rPr lang="en-AU" sz="1200" b="0" kern="100">
                          <a:effectLst/>
                        </a:rPr>
                        <a:t> </a:t>
                      </a:r>
                    </a:p>
                    <a:p>
                      <a:r>
                        <a:rPr lang="en-AU" sz="1200" b="0" kern="100">
                          <a:effectLst/>
                        </a:rPr>
                        <a:t>Even smoking once a day can have serious consequences. For help to quit contact Quitline on (03) 8583 2906</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r>
                        <a:rPr lang="vi-VN" sz="1200" b="0" kern="100" dirty="0">
                          <a:solidFill>
                            <a:schemeClr val="tx1"/>
                          </a:solidFill>
                          <a:effectLst/>
                          <a:latin typeface="+mn-lt"/>
                          <a:ea typeface="+mn-ea"/>
                          <a:cs typeface="+mn-cs"/>
                        </a:rPr>
                        <a:t>Hút thuốc lá khiến các hạt bụi độc hại từ thuốc lá bám sâu trực tiếp vào phổi, gây ra tổn thương rất nghiêm trọng. </a:t>
                      </a:r>
                      <a:endParaRPr lang="en-AU" sz="1200" b="0" kern="100" dirty="0">
                        <a:solidFill>
                          <a:schemeClr val="tx1"/>
                        </a:solidFill>
                        <a:effectLst/>
                        <a:latin typeface="+mn-lt"/>
                        <a:ea typeface="+mn-ea"/>
                        <a:cs typeface="+mn-cs"/>
                      </a:endParaRPr>
                    </a:p>
                    <a:p>
                      <a:r>
                        <a:rPr lang="en-AU" sz="1200" b="0" kern="100" dirty="0">
                          <a:solidFill>
                            <a:schemeClr val="tx1"/>
                          </a:solidFill>
                          <a:effectLst/>
                          <a:latin typeface="+mn-lt"/>
                          <a:ea typeface="+mn-ea"/>
                          <a:cs typeface="+mn-cs"/>
                        </a:rPr>
                        <a:t> </a:t>
                      </a:r>
                    </a:p>
                    <a:p>
                      <a:r>
                        <a:rPr lang="vi-VN" sz="1200" b="0" kern="100" dirty="0">
                          <a:solidFill>
                            <a:schemeClr val="tx1"/>
                          </a:solidFill>
                          <a:effectLst/>
                          <a:latin typeface="+mn-lt"/>
                          <a:ea typeface="+mn-ea"/>
                          <a:cs typeface="+mn-cs"/>
                        </a:rPr>
                        <a:t>Tổn thương phổi do hút thuốc lá có thể dẫn đến các bệnh đường hô hấp bao gồm khí phế thũng, viêm phế quản mãn tính và ung thư phổi. </a:t>
                      </a:r>
                      <a:endParaRPr lang="en-AU" sz="1200" b="0" kern="100" dirty="0">
                        <a:solidFill>
                          <a:schemeClr val="tx1"/>
                        </a:solidFill>
                        <a:effectLst/>
                        <a:latin typeface="+mn-lt"/>
                        <a:ea typeface="+mn-ea"/>
                        <a:cs typeface="+mn-cs"/>
                      </a:endParaRPr>
                    </a:p>
                    <a:p>
                      <a:r>
                        <a:rPr lang="en-AU" sz="1200" b="0" kern="100" dirty="0">
                          <a:solidFill>
                            <a:schemeClr val="tx1"/>
                          </a:solidFill>
                          <a:effectLst/>
                          <a:latin typeface="+mn-lt"/>
                          <a:ea typeface="+mn-ea"/>
                          <a:cs typeface="+mn-cs"/>
                        </a:rPr>
                        <a:t> </a:t>
                      </a:r>
                    </a:p>
                    <a:p>
                      <a:r>
                        <a:rPr lang="vi-VN" sz="1200" b="0" kern="100" dirty="0">
                          <a:solidFill>
                            <a:schemeClr val="tx1"/>
                          </a:solidFill>
                          <a:effectLst/>
                          <a:latin typeface="+mn-lt"/>
                          <a:ea typeface="+mn-ea"/>
                          <a:cs typeface="+mn-cs"/>
                        </a:rPr>
                        <a:t>Chỉ cần hút thuốc lá một lần mỗi ngày cũng có thể gây ra hậu quả nghiêm trọng. Muốn nhận trợ giúp để bỏ thuốc lá, hãy liên lạc với Quitline theo số (03) 8583 2906 </a:t>
                      </a:r>
                      <a:endParaRPr lang="en-US" sz="1200" b="0" kern="100" dirty="0">
                        <a:solidFill>
                          <a:schemeClr val="tx1"/>
                        </a:solidFill>
                        <a:effectLst/>
                        <a:latin typeface="+mn-lt"/>
                        <a:ea typeface="+mn-ea"/>
                        <a:cs typeface="+mn-cs"/>
                      </a:endParaRPr>
                    </a:p>
                    <a:p>
                      <a:endParaRPr lang="en-AU" sz="1200" b="0" kern="1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2490839433"/>
                  </a:ext>
                </a:extLst>
              </a:tr>
              <a:tr h="0">
                <a:tc>
                  <a:txBody>
                    <a:bodyPr/>
                    <a:lstStyle/>
                    <a:p>
                      <a:r>
                        <a:rPr lang="en-AU" sz="1200" b="1" kern="100">
                          <a:solidFill>
                            <a:schemeClr val="bg1"/>
                          </a:solidFill>
                          <a:effectLst/>
                        </a:rPr>
                        <a:t>Super:</a:t>
                      </a:r>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171148028"/>
                  </a:ext>
                </a:extLst>
              </a:tr>
              <a:tr h="0">
                <a:tc>
                  <a:txBody>
                    <a:bodyPr/>
                    <a:lstStyle/>
                    <a:p>
                      <a:r>
                        <a:rPr lang="en-AU" sz="1200" b="0" kern="100" dirty="0">
                          <a:effectLst/>
                        </a:rPr>
                        <a:t>Every cigarette is doing you damage.</a:t>
                      </a:r>
                    </a:p>
                    <a:p>
                      <a:endParaRPr lang="en-AU"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dirty="0">
                          <a:effectLst/>
                        </a:rPr>
                        <a:t>For help to quit, contact Quitline (03) 8583 2906</a:t>
                      </a:r>
                      <a:endParaRPr lang="en-AU" sz="1200" b="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sz="1200" b="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dirty="0">
                          <a:effectLst/>
                        </a:rPr>
                        <a:t>(03) 8583 2906 / quit.org.au/</a:t>
                      </a:r>
                      <a:r>
                        <a:rPr lang="en-AU" sz="1200" b="0" kern="100" dirty="0" err="1">
                          <a:effectLst/>
                        </a:rPr>
                        <a:t>vietnamese</a:t>
                      </a:r>
                      <a:endParaRPr lang="en-AU" sz="1200" b="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sz="12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vi-VN" sz="1200" b="0" kern="100" dirty="0">
                          <a:solidFill>
                            <a:schemeClr val="tx1"/>
                          </a:solidFill>
                          <a:effectLst/>
                          <a:latin typeface="+mn-lt"/>
                          <a:ea typeface="+mn-ea"/>
                          <a:cs typeface="+mn-cs"/>
                        </a:rPr>
                        <a:t>Mỗi điếu thuốc lá đều gây hại cho bạn</a:t>
                      </a:r>
                      <a:r>
                        <a:rPr lang="en-US" sz="1200" b="0" kern="100" dirty="0">
                          <a:solidFill>
                            <a:schemeClr val="tx1"/>
                          </a:solidFill>
                          <a:effectLst/>
                          <a:latin typeface="+mn-lt"/>
                          <a:ea typeface="+mn-ea"/>
                          <a:cs typeface="+mn-cs"/>
                        </a:rPr>
                        <a:t>.</a:t>
                      </a:r>
                    </a:p>
                    <a:p>
                      <a:pPr algn="l" rtl="1"/>
                      <a:endParaRPr lang="en-US" sz="1200" b="0" kern="100" dirty="0">
                        <a:solidFill>
                          <a:schemeClr val="tx1"/>
                        </a:solidFill>
                        <a:effectLst/>
                        <a:latin typeface="+mn-lt"/>
                        <a:ea typeface="+mn-ea"/>
                        <a:cs typeface="+mn-cs"/>
                      </a:endParaRPr>
                    </a:p>
                    <a:p>
                      <a:pPr algn="l" rtl="1"/>
                      <a:r>
                        <a:rPr lang="vi-VN" sz="1200" b="0" kern="100" dirty="0">
                          <a:solidFill>
                            <a:schemeClr val="tx1"/>
                          </a:solidFill>
                          <a:effectLst/>
                          <a:latin typeface="+mn-lt"/>
                          <a:ea typeface="+mn-ea"/>
                          <a:cs typeface="+mn-cs"/>
                        </a:rPr>
                        <a:t>Muốn nhận trợ giúp để bỏ thuốc lá, hãy liên lạc với Quitline theo số (03) 8583 2906 </a:t>
                      </a:r>
                      <a:endParaRPr lang="en-US" sz="1200" b="0" kern="100" dirty="0">
                        <a:solidFill>
                          <a:schemeClr val="tx1"/>
                        </a:solidFill>
                        <a:effectLst/>
                        <a:latin typeface="+mn-lt"/>
                        <a:ea typeface="+mn-ea"/>
                        <a:cs typeface="+mn-cs"/>
                      </a:endParaRPr>
                    </a:p>
                    <a:p>
                      <a:pPr algn="l" rtl="1"/>
                      <a:endParaRPr lang="en-AU" sz="1200" b="0" kern="100" dirty="0">
                        <a:solidFill>
                          <a:schemeClr val="tx1"/>
                        </a:solidFill>
                        <a:effectLst/>
                        <a:latin typeface="+mn-lt"/>
                        <a:ea typeface="+mn-ea"/>
                        <a:cs typeface="+mn-cs"/>
                      </a:endParaRPr>
                    </a:p>
                    <a:p>
                      <a:pPr marL="0" marR="0" lvl="0" indent="0" algn="l" defTabSz="914400" rtl="1" eaLnBrk="1" fontAlgn="auto" latinLnBrk="0" hangingPunct="1">
                        <a:lnSpc>
                          <a:spcPct val="100000"/>
                        </a:lnSpc>
                        <a:spcBef>
                          <a:spcPts val="0"/>
                        </a:spcBef>
                        <a:spcAft>
                          <a:spcPts val="0"/>
                        </a:spcAft>
                        <a:buClrTx/>
                        <a:buSzTx/>
                        <a:buFontTx/>
                        <a:buNone/>
                        <a:tabLst/>
                        <a:defRPr/>
                      </a:pPr>
                      <a:r>
                        <a:rPr lang="en-AU" sz="1200" b="0" kern="100" dirty="0">
                          <a:solidFill>
                            <a:schemeClr val="tx1"/>
                          </a:solidFill>
                          <a:effectLst/>
                          <a:latin typeface="+mn-lt"/>
                          <a:ea typeface="+mn-ea"/>
                          <a:cs typeface="+mn-cs"/>
                        </a:rPr>
                        <a:t>(03) 8583 2906 / quit.org.au/Vietnamese</a:t>
                      </a:r>
                    </a:p>
                  </a:txBody>
                  <a:tcPr marL="68580" marR="68580" marT="0" marB="0"/>
                </a:tc>
                <a:extLst>
                  <a:ext uri="{0D108BD9-81ED-4DB2-BD59-A6C34878D82A}">
                    <a16:rowId xmlns:a16="http://schemas.microsoft.com/office/drawing/2014/main" val="4282735464"/>
                  </a:ext>
                </a:extLst>
              </a:tr>
            </a:tbl>
          </a:graphicData>
        </a:graphic>
      </p:graphicFrame>
      <p:sp>
        <p:nvSpPr>
          <p:cNvPr id="2" name="TextBox 1">
            <a:extLst>
              <a:ext uri="{FF2B5EF4-FFF2-40B4-BE49-F238E27FC236}">
                <a16:creationId xmlns:a16="http://schemas.microsoft.com/office/drawing/2014/main" id="{CDECFA77-6DDE-3E10-89CE-8F9A5292BEFB}"/>
              </a:ext>
            </a:extLst>
          </p:cNvPr>
          <p:cNvSpPr txBox="1"/>
          <p:nvPr/>
        </p:nvSpPr>
        <p:spPr>
          <a:xfrm>
            <a:off x="852258" y="4186455"/>
            <a:ext cx="3425977" cy="1198213"/>
          </a:xfrm>
          <a:prstGeom prst="rect">
            <a:avLst/>
          </a:prstGeom>
          <a:noFill/>
        </p:spPr>
        <p:txBody>
          <a:bodyPr wrap="square">
            <a:spAutoFit/>
          </a:bodyPr>
          <a:lstStyle/>
          <a:p>
            <a:r>
              <a:rPr lang="en-AU" sz="1200" b="1"/>
              <a:t>Share this link:</a:t>
            </a:r>
            <a:endParaRPr lang="en-AU" sz="1200" b="1">
              <a:hlinkClick r:id="rId3"/>
            </a:endParaRPr>
          </a:p>
          <a:p>
            <a:r>
              <a:rPr lang="en-AU" sz="1200" u="sng">
                <a:solidFill>
                  <a:srgbClr val="333333"/>
                </a:solidFill>
                <a:effectLst/>
                <a:latin typeface="Aptos" panose="020B0004020202020204" pitchFamily="34" charset="0"/>
                <a:ea typeface="Aptos" panose="020B0004020202020204" pitchFamily="34" charset="0"/>
                <a:cs typeface="Aptos" panose="020B0004020202020204" pitchFamily="34" charset="0"/>
                <a:hlinkClick r:id="rId4"/>
              </a:rPr>
              <a:t>https://youtu.be/6QqtcCvwzqM</a:t>
            </a:r>
            <a:endParaRPr lang="en-AU" sz="1200"/>
          </a:p>
          <a:p>
            <a:r>
              <a:rPr lang="en-AU" sz="1200"/>
              <a:t>Use the YouTube link to share the video on your channels.</a:t>
            </a:r>
          </a:p>
        </p:txBody>
      </p:sp>
      <p:pic>
        <p:nvPicPr>
          <p:cNvPr id="3" name="Online Media 2" title="Mỗi điếu thuốc lá đều gây hại cho bạn.">
            <a:hlinkClick r:id="" action="ppaction://media"/>
            <a:extLst>
              <a:ext uri="{FF2B5EF4-FFF2-40B4-BE49-F238E27FC236}">
                <a16:creationId xmlns:a16="http://schemas.microsoft.com/office/drawing/2014/main" id="{DFB17272-8BDE-C520-9280-74D14717A7D2}"/>
              </a:ext>
            </a:extLst>
          </p:cNvPr>
          <p:cNvPicPr>
            <a:picLocks noRot="1" noChangeAspect="1"/>
          </p:cNvPicPr>
          <p:nvPr>
            <a:videoFile r:link="rId1"/>
          </p:nvPr>
        </p:nvPicPr>
        <p:blipFill>
          <a:blip r:embed="rId5"/>
          <a:stretch>
            <a:fillRect/>
          </a:stretch>
        </p:blipFill>
        <p:spPr>
          <a:xfrm>
            <a:off x="782998" y="2057271"/>
            <a:ext cx="3796116" cy="2144811"/>
          </a:xfrm>
          <a:prstGeom prst="rect">
            <a:avLst/>
          </a:prstGeom>
        </p:spPr>
      </p:pic>
    </p:spTree>
    <p:extLst>
      <p:ext uri="{BB962C8B-B14F-4D97-AF65-F5344CB8AC3E}">
        <p14:creationId xmlns:p14="http://schemas.microsoft.com/office/powerpoint/2010/main" val="188409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4000" y="666000"/>
            <a:ext cx="1615317" cy="576874"/>
          </a:xfrm>
        </p:spPr>
        <p:txBody>
          <a:bodyPr/>
          <a:lstStyle/>
          <a:p>
            <a:r>
              <a:rPr lang="en-US"/>
              <a:t>Video</a:t>
            </a:r>
            <a:endParaRPr lang="en-AU"/>
          </a:p>
        </p:txBody>
      </p:sp>
      <p:sp>
        <p:nvSpPr>
          <p:cNvPr id="11" name="Rectangle 10">
            <a:extLst>
              <a:ext uri="{FF2B5EF4-FFF2-40B4-BE49-F238E27FC236}">
                <a16:creationId xmlns:a16="http://schemas.microsoft.com/office/drawing/2014/main" id="{124843C8-8F46-2241-214A-9D4CC18D2C77}"/>
              </a:ext>
            </a:extLst>
          </p:cNvPr>
          <p:cNvSpPr/>
          <p:nvPr/>
        </p:nvSpPr>
        <p:spPr>
          <a:xfrm>
            <a:off x="1777354" y="1751173"/>
            <a:ext cx="1480751" cy="3399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30s - Doctor</a:t>
            </a:r>
            <a:endParaRPr lang="en-AU" b="1">
              <a:solidFill>
                <a:schemeClr val="tx1"/>
              </a:solidFill>
            </a:endParaRPr>
          </a:p>
        </p:txBody>
      </p:sp>
      <p:graphicFrame>
        <p:nvGraphicFramePr>
          <p:cNvPr id="2" name="Table 1">
            <a:extLst>
              <a:ext uri="{FF2B5EF4-FFF2-40B4-BE49-F238E27FC236}">
                <a16:creationId xmlns:a16="http://schemas.microsoft.com/office/drawing/2014/main" id="{5DB20178-2478-9A01-54F7-B535AFF5DAD4}"/>
              </a:ext>
            </a:extLst>
          </p:cNvPr>
          <p:cNvGraphicFramePr>
            <a:graphicFrameLocks noGrp="1"/>
          </p:cNvGraphicFramePr>
          <p:nvPr>
            <p:extLst>
              <p:ext uri="{D42A27DB-BD31-4B8C-83A1-F6EECF244321}">
                <p14:modId xmlns:p14="http://schemas.microsoft.com/office/powerpoint/2010/main" val="3487313748"/>
              </p:ext>
            </p:extLst>
          </p:nvPr>
        </p:nvGraphicFramePr>
        <p:xfrm>
          <a:off x="5090818" y="1671346"/>
          <a:ext cx="6423520" cy="4206240"/>
        </p:xfrm>
        <a:graphic>
          <a:graphicData uri="http://schemas.openxmlformats.org/drawingml/2006/table">
            <a:tbl>
              <a:tblPr firstRow="1" firstCol="1" bandRow="1">
                <a:tableStyleId>{1E5F449C-D432-401E-A3F2-10FBB62BA432}</a:tableStyleId>
              </a:tblPr>
              <a:tblGrid>
                <a:gridCol w="3211760">
                  <a:extLst>
                    <a:ext uri="{9D8B030D-6E8A-4147-A177-3AD203B41FA5}">
                      <a16:colId xmlns:a16="http://schemas.microsoft.com/office/drawing/2014/main" val="1917539814"/>
                    </a:ext>
                  </a:extLst>
                </a:gridCol>
                <a:gridCol w="3211760">
                  <a:extLst>
                    <a:ext uri="{9D8B030D-6E8A-4147-A177-3AD203B41FA5}">
                      <a16:colId xmlns:a16="http://schemas.microsoft.com/office/drawing/2014/main" val="3997616840"/>
                    </a:ext>
                  </a:extLst>
                </a:gridCol>
              </a:tblGrid>
              <a:tr h="0">
                <a:tc>
                  <a:txBody>
                    <a:bodyPr/>
                    <a:lstStyle/>
                    <a:p>
                      <a:r>
                        <a:rPr lang="en-AU" sz="1200" kern="100">
                          <a:effectLst/>
                        </a:rPr>
                        <a:t>Script:</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2885996"/>
                  </a:ext>
                </a:extLst>
              </a:tr>
              <a:tr h="0">
                <a:tc>
                  <a:txBody>
                    <a:bodyPr/>
                    <a:lstStyle/>
                    <a:p>
                      <a:r>
                        <a:rPr lang="en-AU" sz="1200" b="0" kern="100">
                          <a:effectLst/>
                        </a:rPr>
                        <a:t>Smoking causes toxic particles from cigarettes to deposit directly in the lungs, which causes immense damage. </a:t>
                      </a:r>
                    </a:p>
                    <a:p>
                      <a:r>
                        <a:rPr lang="en-AU" sz="1200" b="0" kern="100">
                          <a:effectLst/>
                        </a:rPr>
                        <a:t> </a:t>
                      </a:r>
                    </a:p>
                    <a:p>
                      <a:r>
                        <a:rPr lang="en-AU" sz="1200" b="0" kern="100">
                          <a:effectLst/>
                        </a:rPr>
                        <a:t>The lung damage that smoking causes can lead to respiratory illnesses including emphysema, chronic bronchitis and lung cancer. </a:t>
                      </a:r>
                    </a:p>
                    <a:p>
                      <a:r>
                        <a:rPr lang="en-AU" sz="1200" b="0" kern="100">
                          <a:effectLst/>
                        </a:rPr>
                        <a:t> </a:t>
                      </a:r>
                    </a:p>
                    <a:p>
                      <a:r>
                        <a:rPr lang="en-AU" sz="1200" b="0" kern="100">
                          <a:effectLst/>
                        </a:rPr>
                        <a:t>Even smoking once a day can have serious consequences. For help to quit, speak to your doctor. </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r>
                        <a:rPr lang="vi-VN" sz="1200" kern="1200" dirty="0">
                          <a:solidFill>
                            <a:schemeClr val="tx1"/>
                          </a:solidFill>
                          <a:effectLst/>
                          <a:latin typeface="+mn-lt"/>
                          <a:ea typeface="+mn-ea"/>
                          <a:cs typeface="+mn-cs"/>
                        </a:rPr>
                        <a:t>Hút thuốc lá khiến các hạt bụi độc hại từ thuốc lá bám sâu trực tiếp vào phổi, gây ra tổn thương rất nghiêm trọng.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vi-VN" sz="1200" kern="1200" dirty="0">
                          <a:solidFill>
                            <a:schemeClr val="tx1"/>
                          </a:solidFill>
                          <a:effectLst/>
                          <a:latin typeface="+mn-lt"/>
                          <a:ea typeface="+mn-ea"/>
                          <a:cs typeface="+mn-cs"/>
                        </a:rPr>
                        <a:t>Tổn thương phổi do hút thuốc lá có thể dẫn đến các bệnh đường hô hấp bao gồm khí phế thũng, viêm phế quản mãn tính và ung thư phổi.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vi-VN" sz="1200" kern="1200" dirty="0">
                          <a:solidFill>
                            <a:schemeClr val="tx1"/>
                          </a:solidFill>
                          <a:effectLst/>
                          <a:latin typeface="+mn-lt"/>
                          <a:ea typeface="+mn-ea"/>
                          <a:cs typeface="+mn-cs"/>
                        </a:rPr>
                        <a:t>Chỉ cần hút thuốc lá một lần mỗi ngày cũng có thể gây ra hậu quả nghiêm trọng. Muốn nhận trợ giúp để bỏ thuốc lá, hãy nói chuyện với bác sĩ. </a:t>
                      </a:r>
                      <a:endParaRPr lang="en-US" sz="1200" kern="1200" dirty="0">
                        <a:solidFill>
                          <a:schemeClr val="tx1"/>
                        </a:solidFill>
                        <a:effectLst/>
                        <a:latin typeface="+mn-lt"/>
                        <a:ea typeface="+mn-ea"/>
                        <a:cs typeface="+mn-cs"/>
                      </a:endParaRPr>
                    </a:p>
                    <a:p>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3951772"/>
                  </a:ext>
                </a:extLst>
              </a:tr>
              <a:tr h="0">
                <a:tc>
                  <a:txBody>
                    <a:bodyPr/>
                    <a:lstStyle/>
                    <a:p>
                      <a:r>
                        <a:rPr lang="en-AU" sz="1200" b="1" kern="100">
                          <a:solidFill>
                            <a:schemeClr val="bg1"/>
                          </a:solidFill>
                          <a:effectLst/>
                        </a:rPr>
                        <a:t>Super:</a:t>
                      </a:r>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832035341"/>
                  </a:ext>
                </a:extLst>
              </a:tr>
              <a:tr h="0">
                <a:tc>
                  <a:txBody>
                    <a:bodyPr/>
                    <a:lstStyle/>
                    <a:p>
                      <a:r>
                        <a:rPr lang="en-AU" sz="1200" b="0" kern="100" dirty="0">
                          <a:effectLst/>
                        </a:rPr>
                        <a:t>Every cigarette is doing you damage.</a:t>
                      </a:r>
                    </a:p>
                    <a:p>
                      <a:endParaRPr lang="en-AU" sz="1200" b="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dirty="0">
                          <a:effectLst/>
                        </a:rPr>
                        <a:t>For help to quit, speak to your doctor.</a:t>
                      </a:r>
                    </a:p>
                    <a:p>
                      <a:br>
                        <a:rPr lang="en-AU" sz="1200" b="0" kern="100" dirty="0">
                          <a:effectLst/>
                        </a:rPr>
                      </a:br>
                      <a:r>
                        <a:rPr lang="en-AU" sz="1200" b="0" kern="100" dirty="0">
                          <a:effectLst/>
                        </a:rPr>
                        <a:t>quit.org.au/</a:t>
                      </a:r>
                      <a:r>
                        <a:rPr lang="en-AU" sz="1200" b="0" kern="100" dirty="0" err="1">
                          <a:effectLst/>
                        </a:rPr>
                        <a:t>vietnamese</a:t>
                      </a:r>
                      <a:endParaRPr lang="en-AU" sz="1200" b="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AU" sz="1200" b="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vi-VN" sz="1200" kern="1200" dirty="0">
                          <a:solidFill>
                            <a:schemeClr val="tx1"/>
                          </a:solidFill>
                          <a:effectLst/>
                          <a:latin typeface="+mn-lt"/>
                          <a:ea typeface="+mn-ea"/>
                          <a:cs typeface="+mn-cs"/>
                        </a:rPr>
                        <a:t>Mỗi điếu thuốc lá đều gây hại cho bạn.</a:t>
                      </a:r>
                      <a:endParaRPr lang="en-US" sz="1200" kern="1200" dirty="0">
                        <a:solidFill>
                          <a:schemeClr val="tx1"/>
                        </a:solidFill>
                        <a:effectLst/>
                        <a:latin typeface="+mn-lt"/>
                        <a:ea typeface="+mn-ea"/>
                        <a:cs typeface="+mn-cs"/>
                      </a:endParaRPr>
                    </a:p>
                    <a:p>
                      <a:pPr algn="l" rtl="1"/>
                      <a:endParaRPr lang="en-US" sz="1200" kern="1200" dirty="0">
                        <a:solidFill>
                          <a:schemeClr val="tx1"/>
                        </a:solidFill>
                        <a:effectLst/>
                        <a:latin typeface="+mn-lt"/>
                        <a:ea typeface="+mn-ea"/>
                        <a:cs typeface="+mn-cs"/>
                      </a:endParaRPr>
                    </a:p>
                    <a:p>
                      <a:pPr algn="l" rtl="1"/>
                      <a:r>
                        <a:rPr lang="vi-VN" sz="1200" kern="1200" dirty="0">
                          <a:solidFill>
                            <a:schemeClr val="tx1"/>
                          </a:solidFill>
                          <a:effectLst/>
                          <a:latin typeface="+mn-lt"/>
                          <a:ea typeface="+mn-ea"/>
                          <a:cs typeface="+mn-cs"/>
                        </a:rPr>
                        <a:t>Muốn nhận trợ giúp để bỏ thuốc lá, hãy nói chuyện với bác sĩ.</a:t>
                      </a:r>
                      <a:endParaRPr lang="en-US" sz="1200" kern="1200" dirty="0">
                        <a:solidFill>
                          <a:schemeClr val="tx1"/>
                        </a:solidFill>
                        <a:effectLst/>
                        <a:latin typeface="+mn-lt"/>
                        <a:ea typeface="+mn-ea"/>
                        <a:cs typeface="+mn-cs"/>
                      </a:endParaRPr>
                    </a:p>
                    <a:p>
                      <a:pPr algn="l" rtl="1"/>
                      <a:endParaRPr lang="en-US" sz="1200" kern="1200" dirty="0">
                        <a:solidFill>
                          <a:schemeClr val="tx1"/>
                        </a:solidFill>
                        <a:effectLst/>
                        <a:latin typeface="+mn-lt"/>
                        <a:ea typeface="+mn-ea"/>
                        <a:cs typeface="+mn-cs"/>
                      </a:endParaRPr>
                    </a:p>
                    <a:p>
                      <a:pPr marL="0" marR="0" lvl="0" indent="0" algn="l" defTabSz="914400" rtl="1"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quit.org.au/</a:t>
                      </a:r>
                      <a:r>
                        <a:rPr lang="en-AU" sz="1200" kern="1200" dirty="0" err="1">
                          <a:solidFill>
                            <a:schemeClr val="tx1"/>
                          </a:solidFill>
                          <a:effectLst/>
                          <a:latin typeface="+mn-lt"/>
                          <a:ea typeface="+mn-ea"/>
                          <a:cs typeface="+mn-cs"/>
                        </a:rPr>
                        <a:t>vietnamese</a:t>
                      </a:r>
                      <a:endParaRPr lang="en-AU" sz="1200" b="0" kern="100" dirty="0">
                        <a:effectLst/>
                      </a:endParaRPr>
                    </a:p>
                    <a:p>
                      <a:pPr algn="l" rtl="1"/>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3193512"/>
                  </a:ext>
                </a:extLst>
              </a:tr>
            </a:tbl>
          </a:graphicData>
        </a:graphic>
      </p:graphicFrame>
      <p:sp>
        <p:nvSpPr>
          <p:cNvPr id="3" name="TextBox 2">
            <a:extLst>
              <a:ext uri="{FF2B5EF4-FFF2-40B4-BE49-F238E27FC236}">
                <a16:creationId xmlns:a16="http://schemas.microsoft.com/office/drawing/2014/main" id="{A5193FF2-6DFA-C736-E643-FF5EF89BD1F4}"/>
              </a:ext>
            </a:extLst>
          </p:cNvPr>
          <p:cNvSpPr txBox="1"/>
          <p:nvPr/>
        </p:nvSpPr>
        <p:spPr>
          <a:xfrm>
            <a:off x="1120040" y="4099583"/>
            <a:ext cx="3425977" cy="1198213"/>
          </a:xfrm>
          <a:prstGeom prst="rect">
            <a:avLst/>
          </a:prstGeom>
          <a:noFill/>
        </p:spPr>
        <p:txBody>
          <a:bodyPr wrap="square">
            <a:spAutoFit/>
          </a:bodyPr>
          <a:lstStyle/>
          <a:p>
            <a:r>
              <a:rPr lang="en-AU" sz="1200" b="1"/>
              <a:t>Share this link:</a:t>
            </a:r>
            <a:endParaRPr lang="en-AU" sz="1200" b="1">
              <a:hlinkClick r:id="rId3"/>
            </a:endParaRPr>
          </a:p>
          <a:p>
            <a:r>
              <a:rPr lang="en-AU" sz="1200" u="sng">
                <a:solidFill>
                  <a:srgbClr val="000000"/>
                </a:solidFill>
                <a:effectLst/>
                <a:latin typeface="Aptos" panose="020B0004020202020204" pitchFamily="34" charset="0"/>
                <a:ea typeface="Aptos" panose="020B0004020202020204" pitchFamily="34" charset="0"/>
                <a:cs typeface="Aptos" panose="020B0004020202020204" pitchFamily="34" charset="0"/>
                <a:hlinkClick r:id="rId4"/>
              </a:rPr>
              <a:t>https://youtu.be/Rzb4Ulci0DE</a:t>
            </a:r>
            <a:endParaRPr lang="en-AU" sz="1200"/>
          </a:p>
          <a:p>
            <a:r>
              <a:rPr lang="en-AU" sz="1200"/>
              <a:t>Use the YouTube link to share the video on your channels.</a:t>
            </a:r>
          </a:p>
        </p:txBody>
      </p:sp>
      <p:pic>
        <p:nvPicPr>
          <p:cNvPr id="4" name="Online Media 3" title="Mỗi điếu thuốc lá đều gây hại cho bạn.">
            <a:hlinkClick r:id="" action="ppaction://media"/>
            <a:extLst>
              <a:ext uri="{FF2B5EF4-FFF2-40B4-BE49-F238E27FC236}">
                <a16:creationId xmlns:a16="http://schemas.microsoft.com/office/drawing/2014/main" id="{C65BCCB7-322A-A295-C451-9F494C1CEBE8}"/>
              </a:ext>
            </a:extLst>
          </p:cNvPr>
          <p:cNvPicPr>
            <a:picLocks noRot="1" noChangeAspect="1"/>
          </p:cNvPicPr>
          <p:nvPr>
            <a:videoFile r:link="rId1"/>
          </p:nvPr>
        </p:nvPicPr>
        <p:blipFill>
          <a:blip r:embed="rId5"/>
          <a:stretch>
            <a:fillRect/>
          </a:stretch>
        </p:blipFill>
        <p:spPr>
          <a:xfrm>
            <a:off x="1120040" y="2115237"/>
            <a:ext cx="3507273" cy="1981614"/>
          </a:xfrm>
          <a:prstGeom prst="rect">
            <a:avLst/>
          </a:prstGeom>
        </p:spPr>
      </p:pic>
    </p:spTree>
    <p:extLst>
      <p:ext uri="{BB962C8B-B14F-4D97-AF65-F5344CB8AC3E}">
        <p14:creationId xmlns:p14="http://schemas.microsoft.com/office/powerpoint/2010/main" val="341384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5F4DE9DB-C6B1-31FC-1B66-214E11DAC728}"/>
              </a:ext>
            </a:extLst>
          </p:cNvPr>
          <p:cNvGraphicFramePr>
            <a:graphicFrameLocks noGrp="1"/>
          </p:cNvGraphicFramePr>
          <p:nvPr>
            <p:extLst>
              <p:ext uri="{D42A27DB-BD31-4B8C-83A1-F6EECF244321}">
                <p14:modId xmlns:p14="http://schemas.microsoft.com/office/powerpoint/2010/main" val="785631970"/>
              </p:ext>
            </p:extLst>
          </p:nvPr>
        </p:nvGraphicFramePr>
        <p:xfrm>
          <a:off x="317574" y="3824902"/>
          <a:ext cx="5725160" cy="2682240"/>
        </p:xfrm>
        <a:graphic>
          <a:graphicData uri="http://schemas.openxmlformats.org/drawingml/2006/table">
            <a:tbl>
              <a:tblPr firstRow="1" firstCol="1" bandRow="1">
                <a:tableStyleId>{1E5F449C-D432-401E-A3F2-10FBB62BA432}</a:tableStyleId>
              </a:tblPr>
              <a:tblGrid>
                <a:gridCol w="2862580">
                  <a:extLst>
                    <a:ext uri="{9D8B030D-6E8A-4147-A177-3AD203B41FA5}">
                      <a16:colId xmlns:a16="http://schemas.microsoft.com/office/drawing/2014/main" val="3061658461"/>
                    </a:ext>
                  </a:extLst>
                </a:gridCol>
                <a:gridCol w="2862580">
                  <a:extLst>
                    <a:ext uri="{9D8B030D-6E8A-4147-A177-3AD203B41FA5}">
                      <a16:colId xmlns:a16="http://schemas.microsoft.com/office/drawing/2014/main" val="3304558754"/>
                    </a:ext>
                  </a:extLst>
                </a:gridCol>
              </a:tblGrid>
              <a:tr h="0">
                <a:tc>
                  <a:txBody>
                    <a:bodyPr/>
                    <a:lstStyle/>
                    <a:p>
                      <a:r>
                        <a:rPr lang="en-AU" sz="1100" kern="100">
                          <a:effectLst/>
                        </a:rPr>
                        <a:t>Headline:</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2064865"/>
                  </a:ext>
                </a:extLst>
              </a:tr>
              <a:tr h="0">
                <a:tc>
                  <a:txBody>
                    <a:bodyPr/>
                    <a:lstStyle/>
                    <a:p>
                      <a:r>
                        <a:rPr lang="en-AU" sz="1100" b="0" kern="100">
                          <a:effectLst/>
                        </a:rPr>
                        <a:t>It’s time to quit. </a:t>
                      </a:r>
                    </a:p>
                    <a:p>
                      <a:endParaRPr lang="en-AU" sz="11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vi-VN" sz="1100" kern="1200" dirty="0">
                          <a:solidFill>
                            <a:schemeClr val="tx1"/>
                          </a:solidFill>
                          <a:effectLst/>
                          <a:latin typeface="+mn-lt"/>
                          <a:ea typeface="+mn-ea"/>
                          <a:cs typeface="+mn-cs"/>
                        </a:rPr>
                        <a:t>Đã đến lúc nên bỏ thuốc lá. </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154860"/>
                  </a:ext>
                </a:extLst>
              </a:tr>
              <a:tr h="0">
                <a:tc>
                  <a:txBody>
                    <a:bodyPr/>
                    <a:lstStyle/>
                    <a:p>
                      <a:r>
                        <a:rPr lang="en-AU" sz="1100" b="1" kern="100">
                          <a:solidFill>
                            <a:schemeClr val="bg1"/>
                          </a:solidFill>
                          <a:effectLst/>
                        </a:rPr>
                        <a:t>Body Copy:</a:t>
                      </a:r>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560451561"/>
                  </a:ext>
                </a:extLst>
              </a:tr>
              <a:tr h="0">
                <a:tc>
                  <a:txBody>
                    <a:bodyPr/>
                    <a:lstStyle/>
                    <a:p>
                      <a:r>
                        <a:rPr lang="en-AU" sz="1100" b="0" kern="100">
                          <a:effectLst/>
                        </a:rPr>
                        <a:t>The lung damage that smoking causes can lead to respiratory illnesses including emphysema, chronic bronchitis and lung cancer. </a:t>
                      </a:r>
                    </a:p>
                    <a:p>
                      <a:endParaRPr lang="en-AU" sz="11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vi-VN" sz="1100" kern="1200" dirty="0">
                          <a:solidFill>
                            <a:schemeClr val="tx1"/>
                          </a:solidFill>
                          <a:effectLst/>
                          <a:latin typeface="+mn-lt"/>
                          <a:ea typeface="+mn-ea"/>
                          <a:cs typeface="+mn-cs"/>
                        </a:rPr>
                        <a:t>Tổn thương phổi do hút thuốc lá có thể dẫn đến các bệnh đường hô hấp bao gồm khí phế thũng, viêm phế quản mãn tính và ung thư phổi. </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7753900"/>
                  </a:ext>
                </a:extLst>
              </a:tr>
              <a:tr h="0">
                <a:tc>
                  <a:txBody>
                    <a:bodyPr/>
                    <a:lstStyle/>
                    <a:p>
                      <a:r>
                        <a:rPr lang="en-AU" sz="1100" b="1" kern="100">
                          <a:solidFill>
                            <a:schemeClr val="bg1"/>
                          </a:solidFill>
                          <a:effectLst/>
                        </a:rPr>
                        <a:t>Tile Copy:</a:t>
                      </a:r>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841700831"/>
                  </a:ext>
                </a:extLst>
              </a:tr>
              <a:tr h="0">
                <a:tc>
                  <a:txBody>
                    <a:bodyPr/>
                    <a:lstStyle/>
                    <a:p>
                      <a:r>
                        <a:rPr lang="en-AU" sz="1100" b="0" kern="100">
                          <a:effectLst/>
                        </a:rPr>
                        <a:t>Every cigarette is doing you damage.</a:t>
                      </a:r>
                      <a:endParaRPr lang="en-AU" sz="11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vi-VN" sz="1100" kern="1200" dirty="0">
                          <a:solidFill>
                            <a:schemeClr val="tx1"/>
                          </a:solidFill>
                          <a:effectLst/>
                          <a:latin typeface="+mn-lt"/>
                          <a:ea typeface="+mn-ea"/>
                          <a:cs typeface="+mn-cs"/>
                        </a:rPr>
                        <a:t>Mỗi điếu thuốc lá đều gây hại cho bạn.</a:t>
                      </a:r>
                      <a:endParaRPr lang="en-US" sz="1100" kern="1200" dirty="0">
                        <a:solidFill>
                          <a:schemeClr val="tx1"/>
                        </a:solidFill>
                        <a:effectLst/>
                        <a:latin typeface="+mn-lt"/>
                        <a:ea typeface="+mn-ea"/>
                        <a:cs typeface="+mn-cs"/>
                      </a:endParaRPr>
                    </a:p>
                    <a:p>
                      <a:pPr algn="l" rtl="1"/>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1565441"/>
                  </a:ext>
                </a:extLst>
              </a:tr>
              <a:tr h="123430">
                <a:tc>
                  <a:txBody>
                    <a:bodyPr/>
                    <a:lstStyle/>
                    <a:p>
                      <a:r>
                        <a:rPr lang="en-AU" sz="1100" b="1" kern="100">
                          <a:solidFill>
                            <a:schemeClr val="bg1"/>
                          </a:solidFill>
                          <a:effectLst/>
                        </a:rPr>
                        <a:t>Call to action:</a:t>
                      </a:r>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08963528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kern="100">
                          <a:effectLst/>
                        </a:rPr>
                        <a:t>For help to quit, contact Quitline (03) 8583 2906 / quit.org.au/</a:t>
                      </a:r>
                      <a:r>
                        <a:rPr lang="en-AU" sz="1100" b="0" kern="100" err="1">
                          <a:effectLst/>
                        </a:rPr>
                        <a:t>vietnamese</a:t>
                      </a:r>
                      <a:endParaRPr lang="en-AU" sz="1100" b="0" kern="1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kern="100">
                        <a:effectLst/>
                      </a:endParaRPr>
                    </a:p>
                  </a:txBody>
                  <a:tcPr marL="68580" marR="68580" marT="0" marB="0"/>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vi-VN" sz="1100" kern="1200" dirty="0">
                          <a:solidFill>
                            <a:schemeClr val="tx1"/>
                          </a:solidFill>
                          <a:effectLst/>
                          <a:latin typeface="+mn-lt"/>
                          <a:ea typeface="+mn-ea"/>
                          <a:cs typeface="+mn-cs"/>
                        </a:rPr>
                        <a:t>Muốn nhận trợ giúp để bỏ thuốc lá, hãy liên lạc với Quitline theo số (03) 8583 2906</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qu</a:t>
                      </a:r>
                      <a:r>
                        <a:rPr lang="en-AU" sz="1100" kern="1200" dirty="0">
                          <a:solidFill>
                            <a:schemeClr val="tx1"/>
                          </a:solidFill>
                          <a:effectLst/>
                          <a:latin typeface="+mn-lt"/>
                          <a:ea typeface="+mn-ea"/>
                          <a:cs typeface="+mn-cs"/>
                        </a:rPr>
                        <a:t>it.org.au/</a:t>
                      </a:r>
                      <a:r>
                        <a:rPr lang="en-AU" sz="1100" kern="1200" dirty="0" err="1">
                          <a:solidFill>
                            <a:schemeClr val="tx1"/>
                          </a:solidFill>
                          <a:effectLst/>
                          <a:latin typeface="+mn-lt"/>
                          <a:ea typeface="+mn-ea"/>
                          <a:cs typeface="+mn-cs"/>
                        </a:rPr>
                        <a:t>vietnamese</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7590099"/>
                  </a:ext>
                </a:extLst>
              </a:tr>
            </a:tbl>
          </a:graphicData>
        </a:graphic>
      </p:graphicFrame>
      <p:graphicFrame>
        <p:nvGraphicFramePr>
          <p:cNvPr id="13" name="Table 12">
            <a:extLst>
              <a:ext uri="{FF2B5EF4-FFF2-40B4-BE49-F238E27FC236}">
                <a16:creationId xmlns:a16="http://schemas.microsoft.com/office/drawing/2014/main" id="{F3293281-4695-36AB-C460-E880AC5B4E09}"/>
              </a:ext>
            </a:extLst>
          </p:cNvPr>
          <p:cNvGraphicFramePr>
            <a:graphicFrameLocks noGrp="1"/>
          </p:cNvGraphicFramePr>
          <p:nvPr>
            <p:extLst>
              <p:ext uri="{D42A27DB-BD31-4B8C-83A1-F6EECF244321}">
                <p14:modId xmlns:p14="http://schemas.microsoft.com/office/powerpoint/2010/main" val="999532060"/>
              </p:ext>
            </p:extLst>
          </p:nvPr>
        </p:nvGraphicFramePr>
        <p:xfrm>
          <a:off x="6193417" y="3824902"/>
          <a:ext cx="5725160" cy="2682240"/>
        </p:xfrm>
        <a:graphic>
          <a:graphicData uri="http://schemas.openxmlformats.org/drawingml/2006/table">
            <a:tbl>
              <a:tblPr firstRow="1" firstCol="1" bandRow="1">
                <a:tableStyleId>{1E5F449C-D432-401E-A3F2-10FBB62BA432}</a:tableStyleId>
              </a:tblPr>
              <a:tblGrid>
                <a:gridCol w="2862580">
                  <a:extLst>
                    <a:ext uri="{9D8B030D-6E8A-4147-A177-3AD203B41FA5}">
                      <a16:colId xmlns:a16="http://schemas.microsoft.com/office/drawing/2014/main" val="3686008624"/>
                    </a:ext>
                  </a:extLst>
                </a:gridCol>
                <a:gridCol w="2862580">
                  <a:extLst>
                    <a:ext uri="{9D8B030D-6E8A-4147-A177-3AD203B41FA5}">
                      <a16:colId xmlns:a16="http://schemas.microsoft.com/office/drawing/2014/main" val="3501347948"/>
                    </a:ext>
                  </a:extLst>
                </a:gridCol>
              </a:tblGrid>
              <a:tr h="55675">
                <a:tc>
                  <a:txBody>
                    <a:bodyPr/>
                    <a:lstStyle/>
                    <a:p>
                      <a:r>
                        <a:rPr lang="en-AU" sz="1100" kern="100">
                          <a:effectLst/>
                        </a:rPr>
                        <a:t>Headline:</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0835808"/>
                  </a:ext>
                </a:extLst>
              </a:tr>
              <a:tr h="0">
                <a:tc>
                  <a:txBody>
                    <a:bodyPr/>
                    <a:lstStyle/>
                    <a:p>
                      <a:r>
                        <a:rPr lang="en-AU" sz="1100" b="0" kern="100">
                          <a:effectLst/>
                        </a:rPr>
                        <a:t>It’s time to quit.</a:t>
                      </a:r>
                    </a:p>
                    <a:p>
                      <a:endParaRPr lang="en-AU" sz="11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vi-VN" sz="1100" kern="1200" dirty="0">
                          <a:solidFill>
                            <a:schemeClr val="tx1"/>
                          </a:solidFill>
                          <a:effectLst/>
                          <a:latin typeface="+mn-lt"/>
                          <a:ea typeface="+mn-ea"/>
                          <a:cs typeface="+mn-cs"/>
                        </a:rPr>
                        <a:t>Đã đến lúc nên bỏ thuốc lá. </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4198710"/>
                  </a:ext>
                </a:extLst>
              </a:tr>
              <a:tr h="147713">
                <a:tc>
                  <a:txBody>
                    <a:bodyPr/>
                    <a:lstStyle/>
                    <a:p>
                      <a:r>
                        <a:rPr lang="en-AU" sz="1100" b="1" kern="100">
                          <a:solidFill>
                            <a:schemeClr val="bg1"/>
                          </a:solidFill>
                          <a:effectLst/>
                        </a:rPr>
                        <a:t>Body copy:</a:t>
                      </a:r>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509690934"/>
                  </a:ext>
                </a:extLst>
              </a:tr>
              <a:tr h="0">
                <a:tc>
                  <a:txBody>
                    <a:bodyPr/>
                    <a:lstStyle/>
                    <a:p>
                      <a:r>
                        <a:rPr lang="en-AU" sz="1100" b="0" kern="100">
                          <a:effectLst/>
                        </a:rPr>
                        <a:t>Smoking causes toxic particles from cigarettes to deposit directly in the lungs, which causes immense damage.</a:t>
                      </a:r>
                    </a:p>
                    <a:p>
                      <a:endParaRPr lang="en-AU" sz="11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vi-VN" sz="1100" kern="1200" dirty="0">
                          <a:solidFill>
                            <a:schemeClr val="tx1"/>
                          </a:solidFill>
                          <a:effectLst/>
                          <a:latin typeface="+mn-lt"/>
                          <a:ea typeface="+mn-ea"/>
                          <a:cs typeface="+mn-cs"/>
                        </a:rPr>
                        <a:t>Hút thuốc lá khiến các hạt bụi độc hại từ thuốc lá bám sâu trực tiếp vào phổi, gây ra tổn thương rất nghiêm trọng. </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554173"/>
                  </a:ext>
                </a:extLst>
              </a:tr>
              <a:tr h="0">
                <a:tc>
                  <a:txBody>
                    <a:bodyPr/>
                    <a:lstStyle/>
                    <a:p>
                      <a:r>
                        <a:rPr lang="en-AU" sz="1100" b="1" kern="100">
                          <a:solidFill>
                            <a:schemeClr val="bg1"/>
                          </a:solidFill>
                          <a:effectLst/>
                        </a:rPr>
                        <a:t>Tile Copy:</a:t>
                      </a:r>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635773364"/>
                  </a:ext>
                </a:extLst>
              </a:tr>
              <a:tr h="73355">
                <a:tc>
                  <a:txBody>
                    <a:bodyPr/>
                    <a:lstStyle/>
                    <a:p>
                      <a:r>
                        <a:rPr lang="en-AU" sz="1100" b="0" kern="100">
                          <a:effectLst/>
                        </a:rPr>
                        <a:t>Every cigarette is doing you damage.</a:t>
                      </a:r>
                      <a:endParaRPr lang="en-AU" sz="11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vi-VN" sz="1100" kern="1200" dirty="0">
                          <a:solidFill>
                            <a:schemeClr val="tx1"/>
                          </a:solidFill>
                          <a:effectLst/>
                          <a:latin typeface="+mn-lt"/>
                          <a:ea typeface="+mn-ea"/>
                          <a:cs typeface="+mn-cs"/>
                        </a:rPr>
                        <a:t>Mỗi điếu thuốc lá đều gây hại cho bạn.</a:t>
                      </a:r>
                      <a:endParaRPr lang="en-US" sz="1100" kern="1200" dirty="0">
                        <a:solidFill>
                          <a:schemeClr val="tx1"/>
                        </a:solidFill>
                        <a:effectLst/>
                        <a:latin typeface="+mn-lt"/>
                        <a:ea typeface="+mn-ea"/>
                        <a:cs typeface="+mn-cs"/>
                      </a:endParaRPr>
                    </a:p>
                    <a:p>
                      <a:pPr algn="l" rtl="1"/>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5175578"/>
                  </a:ext>
                </a:extLst>
              </a:tr>
              <a:tr h="0">
                <a:tc>
                  <a:txBody>
                    <a:bodyPr/>
                    <a:lstStyle/>
                    <a:p>
                      <a:r>
                        <a:rPr lang="en-AU" sz="1100" b="1" kern="100">
                          <a:solidFill>
                            <a:schemeClr val="bg1"/>
                          </a:solidFill>
                          <a:effectLst/>
                        </a:rPr>
                        <a:t>Call to action:</a:t>
                      </a:r>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28404583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kern="100">
                          <a:effectLst/>
                        </a:rPr>
                        <a:t>For help to quit, contact Quitline (03) 8583 2906 / quit.org.au/Vietnamese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kern="100">
                        <a:effectLst/>
                      </a:endParaRPr>
                    </a:p>
                  </a:txBody>
                  <a:tcPr marL="68580" marR="68580" marT="0" marB="0"/>
                </a:tc>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vi-VN" sz="1100" kern="1200" dirty="0">
                          <a:solidFill>
                            <a:schemeClr val="tx1"/>
                          </a:solidFill>
                          <a:effectLst/>
                          <a:latin typeface="+mn-lt"/>
                          <a:ea typeface="+mn-ea"/>
                          <a:cs typeface="+mn-cs"/>
                        </a:rPr>
                        <a:t>Muốn nhận trợ giúp để bỏ thuốc lá, hãy liên lạc với Quitline theo số (03) 8583 2906</a:t>
                      </a:r>
                      <a:r>
                        <a:rPr lang="en-US" sz="1100" kern="1200" dirty="0">
                          <a:solidFill>
                            <a:schemeClr val="tx1"/>
                          </a:solidFill>
                          <a:effectLst/>
                          <a:latin typeface="+mn-lt"/>
                          <a:ea typeface="+mn-ea"/>
                          <a:cs typeface="+mn-cs"/>
                        </a:rPr>
                        <a:t> </a:t>
                      </a:r>
                      <a:r>
                        <a:rPr lang="en-US" sz="1100" kern="1200" dirty="0" err="1">
                          <a:solidFill>
                            <a:schemeClr val="tx1"/>
                          </a:solidFill>
                          <a:effectLst/>
                          <a:latin typeface="+mn-lt"/>
                          <a:ea typeface="+mn-ea"/>
                          <a:cs typeface="+mn-cs"/>
                        </a:rPr>
                        <a:t>qu</a:t>
                      </a:r>
                      <a:r>
                        <a:rPr lang="en-AU" sz="1100" kern="1200" dirty="0">
                          <a:solidFill>
                            <a:schemeClr val="tx1"/>
                          </a:solidFill>
                          <a:effectLst/>
                          <a:latin typeface="+mn-lt"/>
                          <a:ea typeface="+mn-ea"/>
                          <a:cs typeface="+mn-cs"/>
                        </a:rPr>
                        <a:t>it.org.au/Vietnamese</a:t>
                      </a:r>
                    </a:p>
                    <a:p>
                      <a:pPr marL="0" marR="0" lvl="0" indent="0" algn="l" defTabSz="914400" rtl="1" eaLnBrk="1" fontAlgn="auto" latinLnBrk="0" hangingPunct="1">
                        <a:lnSpc>
                          <a:spcPct val="100000"/>
                        </a:lnSpc>
                        <a:spcBef>
                          <a:spcPts val="0"/>
                        </a:spcBef>
                        <a:spcAft>
                          <a:spcPts val="0"/>
                        </a:spcAft>
                        <a:buClrTx/>
                        <a:buSzTx/>
                        <a:buFontTx/>
                        <a:buNone/>
                        <a:tabLst/>
                        <a:defRPr/>
                      </a:pP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3709568"/>
                  </a:ext>
                </a:extLst>
              </a:tr>
            </a:tbl>
          </a:graphicData>
        </a:graphic>
      </p:graphicFrame>
      <p:pic>
        <p:nvPicPr>
          <p:cNvPr id="3" name="Picture 2" descr="A piece of paper with blood on it&#10;&#10;Description automatically generated">
            <a:extLst>
              <a:ext uri="{FF2B5EF4-FFF2-40B4-BE49-F238E27FC236}">
                <a16:creationId xmlns:a16="http://schemas.microsoft.com/office/drawing/2014/main" id="{F2E9FF88-5190-E2CA-7A18-290844E55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165" y="1418181"/>
            <a:ext cx="2154217" cy="2154217"/>
          </a:xfrm>
          <a:prstGeom prst="rect">
            <a:avLst/>
          </a:prstGeom>
        </p:spPr>
      </p:pic>
      <p:pic>
        <p:nvPicPr>
          <p:cNvPr id="7" name="Picture 6" descr="White text on a black background&#10;&#10;Description automatically generated">
            <a:extLst>
              <a:ext uri="{FF2B5EF4-FFF2-40B4-BE49-F238E27FC236}">
                <a16:creationId xmlns:a16="http://schemas.microsoft.com/office/drawing/2014/main" id="{A4466079-EB9C-B409-F7D1-A409E7E32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818" y="1383497"/>
            <a:ext cx="2188901" cy="2188901"/>
          </a:xfrm>
          <a:prstGeom prst="rect">
            <a:avLst/>
          </a:prstGeom>
        </p:spPr>
      </p:pic>
      <p:pic>
        <p:nvPicPr>
          <p:cNvPr id="10" name="Picture 9" descr="A piece of paper with a red stain on it&#10;&#10;Description automatically generated">
            <a:extLst>
              <a:ext uri="{FF2B5EF4-FFF2-40B4-BE49-F238E27FC236}">
                <a16:creationId xmlns:a16="http://schemas.microsoft.com/office/drawing/2014/main" id="{C5F7216C-C5DD-B894-9D50-993833C8A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7200" y="1383498"/>
            <a:ext cx="1231256" cy="2188900"/>
          </a:xfrm>
          <a:prstGeom prst="rect">
            <a:avLst/>
          </a:prstGeom>
        </p:spPr>
      </p:pic>
      <p:pic>
        <p:nvPicPr>
          <p:cNvPr id="14" name="Picture 13" descr="White text on a black background&#10;&#10;Description automatically generated">
            <a:extLst>
              <a:ext uri="{FF2B5EF4-FFF2-40B4-BE49-F238E27FC236}">
                <a16:creationId xmlns:a16="http://schemas.microsoft.com/office/drawing/2014/main" id="{76442424-17C1-924C-B2FC-CEB3CE92FC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793" y="1383497"/>
            <a:ext cx="1231256" cy="2188900"/>
          </a:xfrm>
          <a:prstGeom prst="rect">
            <a:avLst/>
          </a:prstGeom>
        </p:spPr>
      </p:pic>
      <p:sp>
        <p:nvSpPr>
          <p:cNvPr id="17" name="Title 5">
            <a:extLst>
              <a:ext uri="{FF2B5EF4-FFF2-40B4-BE49-F238E27FC236}">
                <a16:creationId xmlns:a16="http://schemas.microsoft.com/office/drawing/2014/main" id="{D4957B71-690E-6F2F-1640-C04ECC1E68F8}"/>
              </a:ext>
            </a:extLst>
          </p:cNvPr>
          <p:cNvSpPr>
            <a:spLocks noGrp="1"/>
          </p:cNvSpPr>
          <p:nvPr>
            <p:ph type="title"/>
          </p:nvPr>
        </p:nvSpPr>
        <p:spPr>
          <a:xfrm>
            <a:off x="684000" y="504522"/>
            <a:ext cx="4597138" cy="597018"/>
          </a:xfrm>
        </p:spPr>
        <p:txBody>
          <a:bodyPr/>
          <a:lstStyle/>
          <a:p>
            <a:r>
              <a:rPr lang="en-US" sz="2400"/>
              <a:t>Social media tiles &amp; sample post</a:t>
            </a:r>
            <a:endParaRPr lang="en-AU" sz="2400"/>
          </a:p>
        </p:txBody>
      </p:sp>
      <p:sp>
        <p:nvSpPr>
          <p:cNvPr id="2" name="TextBox 1">
            <a:extLst>
              <a:ext uri="{FF2B5EF4-FFF2-40B4-BE49-F238E27FC236}">
                <a16:creationId xmlns:a16="http://schemas.microsoft.com/office/drawing/2014/main" id="{8A25AB29-5F20-1DFE-4285-1CDB1A9E2B39}"/>
              </a:ext>
            </a:extLst>
          </p:cNvPr>
          <p:cNvSpPr txBox="1"/>
          <p:nvPr/>
        </p:nvSpPr>
        <p:spPr>
          <a:xfrm>
            <a:off x="5544272" y="515118"/>
            <a:ext cx="4597138" cy="494751"/>
          </a:xfrm>
          <a:prstGeom prst="rect">
            <a:avLst/>
          </a:prstGeom>
          <a:noFill/>
          <a:ln>
            <a:solidFill>
              <a:schemeClr val="accent1"/>
            </a:solidFill>
          </a:ln>
        </p:spPr>
        <p:txBody>
          <a:bodyPr wrap="square">
            <a:spAutoFit/>
          </a:bodyPr>
          <a:lstStyle/>
          <a:p>
            <a:pPr algn="l"/>
            <a:r>
              <a:rPr lang="en-AU" sz="1100" b="1" i="1">
                <a:effectLst/>
                <a:highlight>
                  <a:srgbClr val="FFFFFF"/>
                </a:highlight>
              </a:rPr>
              <a:t>Remember to tag and follow Quit on: </a:t>
            </a:r>
            <a:br>
              <a:rPr lang="en-AU" sz="1100" b="0" i="0">
                <a:effectLst/>
                <a:highlight>
                  <a:srgbClr val="FFFFFF"/>
                </a:highlight>
              </a:rPr>
            </a:br>
            <a:r>
              <a:rPr lang="en-AU" sz="1100">
                <a:highlight>
                  <a:srgbClr val="FFFFFF"/>
                </a:highlight>
                <a:hlinkClick r:id="rId6"/>
              </a:rPr>
              <a:t>Facebook</a:t>
            </a:r>
            <a:r>
              <a:rPr lang="en-AU" sz="1100">
                <a:highlight>
                  <a:srgbClr val="FFFFFF"/>
                </a:highlight>
              </a:rPr>
              <a:t> and </a:t>
            </a:r>
            <a:r>
              <a:rPr lang="en-AU" sz="1100" b="0" i="0">
                <a:effectLst/>
                <a:highlight>
                  <a:srgbClr val="FFFFFF"/>
                </a:highlight>
                <a:hlinkClick r:id="rId7"/>
              </a:rPr>
              <a:t>X</a:t>
            </a:r>
            <a:r>
              <a:rPr lang="en-AU" sz="1100" b="0" i="0">
                <a:effectLst/>
                <a:highlight>
                  <a:srgbClr val="FFFFFF"/>
                </a:highlight>
              </a:rPr>
              <a:t> (formerly Twitter)</a:t>
            </a:r>
            <a:r>
              <a:rPr lang="en-AU" sz="1100">
                <a:highlight>
                  <a:srgbClr val="FFFFFF"/>
                </a:highlight>
              </a:rPr>
              <a:t> </a:t>
            </a:r>
            <a:r>
              <a:rPr lang="en-AU" sz="1100" b="1">
                <a:highlight>
                  <a:srgbClr val="FFFFFF"/>
                </a:highlight>
              </a:rPr>
              <a:t>@quitvic </a:t>
            </a:r>
            <a:r>
              <a:rPr lang="en-AU" sz="1100">
                <a:highlight>
                  <a:srgbClr val="FFFFFF"/>
                </a:highlight>
              </a:rPr>
              <a:t>| </a:t>
            </a:r>
            <a:r>
              <a:rPr lang="en-AU" sz="1100">
                <a:highlight>
                  <a:srgbClr val="FFFFFF"/>
                </a:highlight>
                <a:hlinkClick r:id="rId8"/>
              </a:rPr>
              <a:t>LinkedIn</a:t>
            </a:r>
            <a:r>
              <a:rPr lang="en-AU" sz="1100">
                <a:highlight>
                  <a:srgbClr val="FFFFFF"/>
                </a:highlight>
              </a:rPr>
              <a:t> </a:t>
            </a:r>
            <a:r>
              <a:rPr lang="en-AU" sz="1100" b="1">
                <a:highlight>
                  <a:srgbClr val="FFFFFF"/>
                </a:highlight>
              </a:rPr>
              <a:t>@quit-victoria</a:t>
            </a:r>
            <a:endParaRPr lang="en-AU" sz="1100" b="1" i="0">
              <a:effectLst/>
              <a:highlight>
                <a:srgbClr val="FFFFFF"/>
              </a:highlight>
            </a:endParaRPr>
          </a:p>
        </p:txBody>
      </p:sp>
    </p:spTree>
    <p:extLst>
      <p:ext uri="{BB962C8B-B14F-4D97-AF65-F5344CB8AC3E}">
        <p14:creationId xmlns:p14="http://schemas.microsoft.com/office/powerpoint/2010/main" val="772070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5841-811E-4AD6-194D-F676A98CCBC4}"/>
              </a:ext>
            </a:extLst>
          </p:cNvPr>
          <p:cNvSpPr>
            <a:spLocks noGrp="1"/>
          </p:cNvSpPr>
          <p:nvPr>
            <p:ph type="title"/>
          </p:nvPr>
        </p:nvSpPr>
        <p:spPr/>
        <p:txBody>
          <a:bodyPr/>
          <a:lstStyle/>
          <a:p>
            <a:r>
              <a:rPr lang="en-US"/>
              <a:t>Arabic Creative</a:t>
            </a:r>
            <a:endParaRPr lang="en-AU"/>
          </a:p>
        </p:txBody>
      </p:sp>
      <p:sp>
        <p:nvSpPr>
          <p:cNvPr id="14" name="Text Placeholder 13">
            <a:extLst>
              <a:ext uri="{FF2B5EF4-FFF2-40B4-BE49-F238E27FC236}">
                <a16:creationId xmlns:a16="http://schemas.microsoft.com/office/drawing/2014/main" id="{0345042D-32ED-AF20-CEBF-5C9D22D1E6A5}"/>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3703074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046801-A83A-B420-0452-4AEBB9D67AE8}"/>
              </a:ext>
            </a:extLst>
          </p:cNvPr>
          <p:cNvPicPr>
            <a:picLocks noChangeAspect="1"/>
          </p:cNvPicPr>
          <p:nvPr/>
        </p:nvPicPr>
        <p:blipFill>
          <a:blip r:embed="rId2"/>
          <a:stretch>
            <a:fillRect/>
          </a:stretch>
        </p:blipFill>
        <p:spPr>
          <a:xfrm>
            <a:off x="2168422" y="1542097"/>
            <a:ext cx="3155712" cy="4326043"/>
          </a:xfrm>
          <a:prstGeom prst="rect">
            <a:avLst/>
          </a:prstGeom>
        </p:spPr>
      </p:pic>
      <p:graphicFrame>
        <p:nvGraphicFramePr>
          <p:cNvPr id="7" name="Table 6">
            <a:extLst>
              <a:ext uri="{FF2B5EF4-FFF2-40B4-BE49-F238E27FC236}">
                <a16:creationId xmlns:a16="http://schemas.microsoft.com/office/drawing/2014/main" id="{39EB2FC2-60E7-8737-211C-3CDDC6829211}"/>
              </a:ext>
            </a:extLst>
          </p:cNvPr>
          <p:cNvGraphicFramePr>
            <a:graphicFrameLocks noGrp="1"/>
          </p:cNvGraphicFramePr>
          <p:nvPr>
            <p:extLst>
              <p:ext uri="{D42A27DB-BD31-4B8C-83A1-F6EECF244321}">
                <p14:modId xmlns:p14="http://schemas.microsoft.com/office/powerpoint/2010/main" val="3642217889"/>
              </p:ext>
            </p:extLst>
          </p:nvPr>
        </p:nvGraphicFramePr>
        <p:xfrm>
          <a:off x="5797844" y="1995133"/>
          <a:ext cx="5725160" cy="2560320"/>
        </p:xfrm>
        <a:graphic>
          <a:graphicData uri="http://schemas.openxmlformats.org/drawingml/2006/table">
            <a:tbl>
              <a:tblPr firstRow="1" firstCol="1" bandRow="1">
                <a:tableStyleId>{1E5F449C-D432-401E-A3F2-10FBB62BA432}</a:tableStyleId>
              </a:tblPr>
              <a:tblGrid>
                <a:gridCol w="2862580">
                  <a:extLst>
                    <a:ext uri="{9D8B030D-6E8A-4147-A177-3AD203B41FA5}">
                      <a16:colId xmlns:a16="http://schemas.microsoft.com/office/drawing/2014/main" val="2472444896"/>
                    </a:ext>
                  </a:extLst>
                </a:gridCol>
                <a:gridCol w="2862580">
                  <a:extLst>
                    <a:ext uri="{9D8B030D-6E8A-4147-A177-3AD203B41FA5}">
                      <a16:colId xmlns:a16="http://schemas.microsoft.com/office/drawing/2014/main" val="336918852"/>
                    </a:ext>
                  </a:extLst>
                </a:gridCol>
              </a:tblGrid>
              <a:tr h="0">
                <a:tc>
                  <a:txBody>
                    <a:bodyPr/>
                    <a:lstStyle/>
                    <a:p>
                      <a:r>
                        <a:rPr lang="en-AU" sz="1200" kern="100">
                          <a:effectLst/>
                        </a:rPr>
                        <a:t>Headline:</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1876681"/>
                  </a:ext>
                </a:extLst>
              </a:tr>
              <a:tr h="0">
                <a:tc>
                  <a:txBody>
                    <a:bodyPr/>
                    <a:lstStyle/>
                    <a:p>
                      <a:r>
                        <a:rPr lang="en-AU" sz="1200" b="0" kern="100">
                          <a:effectLst/>
                        </a:rPr>
                        <a:t>Every cigarette is doing you damage</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vi-VN" sz="1200" kern="1200" dirty="0">
                          <a:solidFill>
                            <a:schemeClr val="tx1"/>
                          </a:solidFill>
                          <a:effectLst/>
                          <a:latin typeface="+mn-lt"/>
                          <a:ea typeface="+mn-ea"/>
                          <a:cs typeface="+mn-cs"/>
                        </a:rPr>
                        <a:t>Mỗi điếu thuốc lá đều gây hại cho bạn</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0222324"/>
                  </a:ext>
                </a:extLst>
              </a:tr>
              <a:tr h="0">
                <a:tc>
                  <a:txBody>
                    <a:bodyPr/>
                    <a:lstStyle/>
                    <a:p>
                      <a:r>
                        <a:rPr lang="en-AU" sz="1200" b="1" kern="100">
                          <a:solidFill>
                            <a:schemeClr val="bg1"/>
                          </a:solidFill>
                          <a:effectLst/>
                        </a:rPr>
                        <a:t>Body copy above tissue:</a:t>
                      </a:r>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l" rtl="1"/>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378483200"/>
                  </a:ext>
                </a:extLst>
              </a:tr>
              <a:tr h="0">
                <a:tc>
                  <a:txBody>
                    <a:bodyPr/>
                    <a:lstStyle/>
                    <a:p>
                      <a:r>
                        <a:rPr lang="en-AU" sz="1200" b="0" kern="100">
                          <a:effectLst/>
                        </a:rPr>
                        <a:t>Smoking causes respiratory illnesses like emphysema, chronic bronchitis and lung cancer. Even one a day can have serious consequences. </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vi-VN" sz="1200" kern="1200" dirty="0">
                          <a:solidFill>
                            <a:schemeClr val="tx1"/>
                          </a:solidFill>
                          <a:effectLst/>
                          <a:latin typeface="+mn-lt"/>
                          <a:ea typeface="+mn-ea"/>
                          <a:cs typeface="+mn-cs"/>
                        </a:rPr>
                        <a:t>Hút thuốc lá gây ra các bệnh đường hô hấp như khí phế thũng, viêm phế quản mãn tính và ung thư phổi. Chỉ cần một điếu mỗi ngày cũng có thể gây ra hậu quả nghiêm trọng. </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5938055"/>
                  </a:ext>
                </a:extLst>
              </a:tr>
              <a:tr h="0">
                <a:tc>
                  <a:txBody>
                    <a:bodyPr/>
                    <a:lstStyle/>
                    <a:p>
                      <a:r>
                        <a:rPr lang="en-US" sz="1200" b="1" kern="100">
                          <a:solidFill>
                            <a:schemeClr val="bg1"/>
                          </a:solidFill>
                          <a:effectLst/>
                          <a:latin typeface="+mn-lt"/>
                          <a:ea typeface="+mn-ea"/>
                          <a:cs typeface="+mn-cs"/>
                        </a:rPr>
                        <a:t>Body copy below tissue</a:t>
                      </a:r>
                      <a:endParaRPr lang="en-AU" sz="1200" b="1" kern="100">
                        <a:solidFill>
                          <a:schemeClr val="bg1"/>
                        </a:solidFill>
                        <a:effectLst/>
                        <a:latin typeface="+mn-lt"/>
                        <a:ea typeface="+mn-ea"/>
                        <a:cs typeface="+mn-cs"/>
                      </a:endParaRPr>
                    </a:p>
                  </a:txBody>
                  <a:tcPr marL="68580" marR="68580" marT="0" marB="0">
                    <a:solidFill>
                      <a:schemeClr val="accent1"/>
                    </a:solidFill>
                  </a:tcPr>
                </a:tc>
                <a:tc>
                  <a:txBody>
                    <a:bodyPr/>
                    <a:lstStyle/>
                    <a:p>
                      <a:pPr algn="l"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487648947"/>
                  </a:ext>
                </a:extLst>
              </a:tr>
              <a:tr h="0">
                <a:tc>
                  <a:txBody>
                    <a:bodyPr/>
                    <a:lstStyle/>
                    <a:p>
                      <a:r>
                        <a:rPr lang="en-AU" sz="1200" b="0" kern="100">
                          <a:effectLst/>
                        </a:rPr>
                        <a:t>For help to quit, speak to your doctor or contact Quitline on (03) 8583 2906</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l" rtl="1"/>
                      <a:r>
                        <a:rPr lang="vi-VN" sz="1200" kern="1200" dirty="0">
                          <a:solidFill>
                            <a:schemeClr val="tx1"/>
                          </a:solidFill>
                          <a:effectLst/>
                          <a:latin typeface="+mn-lt"/>
                          <a:ea typeface="+mn-ea"/>
                          <a:cs typeface="+mn-cs"/>
                        </a:rPr>
                        <a:t>Muốn nhận trợ giúp để bỏ thuốc lá, hãy nói chuyện với bác sĩ hoặc liên lạc với Quitline theo số (03) 8583 2906 </a:t>
                      </a:r>
                      <a:endParaRPr lang="en-US" sz="1200" kern="1200" dirty="0">
                        <a:solidFill>
                          <a:schemeClr val="tx1"/>
                        </a:solidFill>
                        <a:effectLst/>
                        <a:latin typeface="+mn-lt"/>
                        <a:ea typeface="+mn-ea"/>
                        <a:cs typeface="+mn-cs"/>
                      </a:endParaRPr>
                    </a:p>
                    <a:p>
                      <a:pPr algn="l" rtl="1"/>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7695198"/>
                  </a:ext>
                </a:extLst>
              </a:tr>
            </a:tbl>
          </a:graphicData>
        </a:graphic>
      </p:graphicFrame>
      <p:sp>
        <p:nvSpPr>
          <p:cNvPr id="2" name="Rectangle: Rounded Corners 1">
            <a:hlinkClick r:id="rId3"/>
            <a:extLst>
              <a:ext uri="{FF2B5EF4-FFF2-40B4-BE49-F238E27FC236}">
                <a16:creationId xmlns:a16="http://schemas.microsoft.com/office/drawing/2014/main" id="{95DDD76C-0917-26C2-A3CA-298232050809}"/>
              </a:ext>
            </a:extLst>
          </p:cNvPr>
          <p:cNvSpPr/>
          <p:nvPr/>
        </p:nvSpPr>
        <p:spPr>
          <a:xfrm>
            <a:off x="5866433" y="4740676"/>
            <a:ext cx="1715098" cy="415016"/>
          </a:xfrm>
          <a:prstGeom prst="roundRect">
            <a:avLst/>
          </a:prstGeom>
          <a:solidFill>
            <a:srgbClr val="F15F40"/>
          </a:solidFill>
          <a:ln>
            <a:solidFill>
              <a:srgbClr val="F15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AU" sz="1400" b="1">
                <a:solidFill>
                  <a:schemeClr val="bg1"/>
                </a:solidFill>
              </a:rPr>
              <a:t>Order hardcopies</a:t>
            </a:r>
          </a:p>
        </p:txBody>
      </p:sp>
      <p:sp>
        <p:nvSpPr>
          <p:cNvPr id="8" name="Title 5">
            <a:extLst>
              <a:ext uri="{FF2B5EF4-FFF2-40B4-BE49-F238E27FC236}">
                <a16:creationId xmlns:a16="http://schemas.microsoft.com/office/drawing/2014/main" id="{BCED0FD8-A45C-F2E0-68F3-25FD517B0553}"/>
              </a:ext>
            </a:extLst>
          </p:cNvPr>
          <p:cNvSpPr txBox="1">
            <a:spLocks/>
          </p:cNvSpPr>
          <p:nvPr/>
        </p:nvSpPr>
        <p:spPr>
          <a:xfrm>
            <a:off x="971078" y="612837"/>
            <a:ext cx="7942103" cy="596743"/>
          </a:xfrm>
          <a:prstGeom prst="rect">
            <a:avLst/>
          </a:prstGeom>
        </p:spPr>
        <p:txBody>
          <a:bodyPr vert="horz" lIns="36000" tIns="36000" rIns="36000" bIns="36000" rtlCol="0" anchor="t">
            <a:noAutofit/>
          </a:bodyPr>
          <a:lstStyle>
            <a:lvl1pPr algn="l" defTabSz="914400" rtl="0" eaLnBrk="1" latinLnBrk="0" hangingPunct="1">
              <a:lnSpc>
                <a:spcPts val="3840"/>
              </a:lnSpc>
              <a:spcBef>
                <a:spcPct val="0"/>
              </a:spcBef>
              <a:buNone/>
              <a:defRPr sz="3200" b="1" kern="1200" spc="-60" baseline="0">
                <a:solidFill>
                  <a:schemeClr val="accent2"/>
                </a:solidFill>
                <a:latin typeface="+mj-lt"/>
                <a:ea typeface="+mj-ea"/>
                <a:cs typeface="+mj-cs"/>
              </a:defRPr>
            </a:lvl1pPr>
          </a:lstStyle>
          <a:p>
            <a:pPr>
              <a:buFontTx/>
            </a:pPr>
            <a:r>
              <a:rPr lang="en-US"/>
              <a:t>Poster 1: The Hanky campaign poster (A3)</a:t>
            </a:r>
            <a:endParaRPr lang="en-AU"/>
          </a:p>
        </p:txBody>
      </p:sp>
    </p:spTree>
    <p:extLst>
      <p:ext uri="{BB962C8B-B14F-4D97-AF65-F5344CB8AC3E}">
        <p14:creationId xmlns:p14="http://schemas.microsoft.com/office/powerpoint/2010/main" val="1232895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hlinkClick r:id="rId2"/>
            <a:extLst>
              <a:ext uri="{FF2B5EF4-FFF2-40B4-BE49-F238E27FC236}">
                <a16:creationId xmlns:a16="http://schemas.microsoft.com/office/drawing/2014/main" id="{2934F2D7-5331-41A9-E981-A0ABCECEC41C}"/>
              </a:ext>
            </a:extLst>
          </p:cNvPr>
          <p:cNvSpPr/>
          <p:nvPr/>
        </p:nvSpPr>
        <p:spPr>
          <a:xfrm>
            <a:off x="5860288" y="3540129"/>
            <a:ext cx="1715098" cy="378920"/>
          </a:xfrm>
          <a:prstGeom prst="roundRect">
            <a:avLst/>
          </a:prstGeom>
          <a:solidFill>
            <a:srgbClr val="F15F40"/>
          </a:solidFill>
          <a:ln>
            <a:solidFill>
              <a:srgbClr val="F15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AU" sz="1400" b="1">
                <a:solidFill>
                  <a:schemeClr val="bg1"/>
                </a:solidFill>
              </a:rPr>
              <a:t>Order hardcopies</a:t>
            </a:r>
          </a:p>
        </p:txBody>
      </p:sp>
      <p:sp>
        <p:nvSpPr>
          <p:cNvPr id="8" name="TextBox 7">
            <a:extLst>
              <a:ext uri="{FF2B5EF4-FFF2-40B4-BE49-F238E27FC236}">
                <a16:creationId xmlns:a16="http://schemas.microsoft.com/office/drawing/2014/main" id="{54A4EE49-C920-F82D-18F7-A000F6B9E736}"/>
              </a:ext>
            </a:extLst>
          </p:cNvPr>
          <p:cNvSpPr txBox="1"/>
          <p:nvPr/>
        </p:nvSpPr>
        <p:spPr>
          <a:xfrm>
            <a:off x="7671561" y="2029943"/>
            <a:ext cx="2811178" cy="2660152"/>
          </a:xfrm>
          <a:prstGeom prst="rect">
            <a:avLst/>
          </a:prstGeom>
          <a:noFill/>
        </p:spPr>
        <p:txBody>
          <a:bodyPr wrap="square">
            <a:spAutoFit/>
          </a:bodyPr>
          <a:lstStyle/>
          <a:p>
            <a:r>
              <a:rPr lang="en-US" sz="1200" b="1" kern="100"/>
              <a:t>Poster reads:</a:t>
            </a:r>
          </a:p>
          <a:p>
            <a:r>
              <a:rPr lang="en-US" sz="1200" b="1" kern="100"/>
              <a:t>Contact Quitline for support to quit smoking or vaping</a:t>
            </a:r>
          </a:p>
          <a:p>
            <a:r>
              <a:rPr lang="en-US" sz="1200" kern="100"/>
              <a:t>Speak with a Quitline counsellor in Vietnamese, through an interpreter</a:t>
            </a:r>
          </a:p>
          <a:p>
            <a:r>
              <a:rPr lang="en-US" sz="1200" b="1" kern="100"/>
              <a:t>+613 85832906</a:t>
            </a:r>
          </a:p>
          <a:p>
            <a:r>
              <a:rPr lang="en-US" sz="1200" kern="100"/>
              <a:t>Quitting can improve your health and life. Take the first step today.</a:t>
            </a:r>
          </a:p>
          <a:p>
            <a:r>
              <a:rPr lang="en-US" sz="1200" kern="100"/>
              <a:t>quit.org.au/</a:t>
            </a:r>
            <a:r>
              <a:rPr lang="en-US" sz="1200" kern="100" err="1"/>
              <a:t>chinese</a:t>
            </a:r>
            <a:endParaRPr lang="en-US" sz="1200" kern="100"/>
          </a:p>
        </p:txBody>
      </p:sp>
      <p:sp>
        <p:nvSpPr>
          <p:cNvPr id="6" name="Title 5">
            <a:extLst>
              <a:ext uri="{FF2B5EF4-FFF2-40B4-BE49-F238E27FC236}">
                <a16:creationId xmlns:a16="http://schemas.microsoft.com/office/drawing/2014/main" id="{4E520579-26C1-B4A3-D59E-FDB058C9ADAA}"/>
              </a:ext>
            </a:extLst>
          </p:cNvPr>
          <p:cNvSpPr txBox="1">
            <a:spLocks/>
          </p:cNvSpPr>
          <p:nvPr/>
        </p:nvSpPr>
        <p:spPr>
          <a:xfrm>
            <a:off x="683999" y="666000"/>
            <a:ext cx="5743434" cy="596743"/>
          </a:xfrm>
          <a:prstGeom prst="rect">
            <a:avLst/>
          </a:prstGeom>
        </p:spPr>
        <p:txBody>
          <a:bodyPr vert="horz" lIns="36000" tIns="36000" rIns="36000" bIns="36000" rtlCol="0" anchor="t">
            <a:noAutofit/>
          </a:bodyPr>
          <a:lstStyle>
            <a:lvl1pPr algn="l" defTabSz="914400" rtl="0" eaLnBrk="1" latinLnBrk="0" hangingPunct="1">
              <a:lnSpc>
                <a:spcPts val="3840"/>
              </a:lnSpc>
              <a:spcBef>
                <a:spcPct val="0"/>
              </a:spcBef>
              <a:buNone/>
              <a:defRPr sz="3200" b="1" kern="1200" spc="-60" baseline="0">
                <a:solidFill>
                  <a:schemeClr val="accent2"/>
                </a:solidFill>
                <a:latin typeface="+mj-lt"/>
                <a:ea typeface="+mj-ea"/>
                <a:cs typeface="+mj-cs"/>
              </a:defRPr>
            </a:lvl1pPr>
          </a:lstStyle>
          <a:p>
            <a:pPr>
              <a:buFontTx/>
            </a:pPr>
            <a:r>
              <a:rPr lang="en-US"/>
              <a:t>Poster 2: Quitline poster (A3)</a:t>
            </a:r>
            <a:endParaRPr lang="en-AU"/>
          </a:p>
        </p:txBody>
      </p:sp>
      <p:pic>
        <p:nvPicPr>
          <p:cNvPr id="9" name="Picture 8">
            <a:extLst>
              <a:ext uri="{FF2B5EF4-FFF2-40B4-BE49-F238E27FC236}">
                <a16:creationId xmlns:a16="http://schemas.microsoft.com/office/drawing/2014/main" id="{D23C2E8A-1D2C-42BB-D0B1-3CAF48389716}"/>
              </a:ext>
            </a:extLst>
          </p:cNvPr>
          <p:cNvPicPr>
            <a:picLocks noChangeAspect="1"/>
          </p:cNvPicPr>
          <p:nvPr/>
        </p:nvPicPr>
        <p:blipFill>
          <a:blip r:embed="rId3"/>
          <a:stretch>
            <a:fillRect/>
          </a:stretch>
        </p:blipFill>
        <p:spPr>
          <a:xfrm>
            <a:off x="2117683" y="1431082"/>
            <a:ext cx="3573144" cy="4975934"/>
          </a:xfrm>
          <a:prstGeom prst="rect">
            <a:avLst/>
          </a:prstGeom>
        </p:spPr>
      </p:pic>
    </p:spTree>
    <p:extLst>
      <p:ext uri="{BB962C8B-B14F-4D97-AF65-F5344CB8AC3E}">
        <p14:creationId xmlns:p14="http://schemas.microsoft.com/office/powerpoint/2010/main" val="897716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16856EB3-0AFD-DEAB-B8C9-46EFB7FF91F9}"/>
              </a:ext>
            </a:extLst>
          </p:cNvPr>
          <p:cNvSpPr>
            <a:spLocks noGrp="1"/>
          </p:cNvSpPr>
          <p:nvPr>
            <p:ph type="sldNum" sz="quarter" idx="12"/>
          </p:nvPr>
        </p:nvSpPr>
        <p:spPr>
          <a:xfrm>
            <a:off x="9900000" y="6210000"/>
            <a:ext cx="1800000" cy="288000"/>
          </a:xfrm>
        </p:spPr>
        <p:txBody>
          <a:bodyPr/>
          <a:lstStyle/>
          <a:p>
            <a:fld id="{CC0134D6-B4DA-48FE-93A1-590347F05470}" type="slidenum">
              <a:rPr lang="en-AU" smtClean="0"/>
              <a:pPr/>
              <a:t>32</a:t>
            </a:fld>
            <a:endParaRPr lang="en-AU"/>
          </a:p>
        </p:txBody>
      </p:sp>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720000" y="447240"/>
            <a:ext cx="7971239" cy="591447"/>
          </a:xfrm>
        </p:spPr>
        <p:txBody>
          <a:bodyPr anchor="t">
            <a:normAutofit/>
          </a:bodyPr>
          <a:lstStyle/>
          <a:p>
            <a:r>
              <a:rPr lang="en-US"/>
              <a:t>Sample copy for your website/newsletters</a:t>
            </a:r>
            <a:endParaRPr lang="en-AU"/>
          </a:p>
        </p:txBody>
      </p:sp>
      <p:sp>
        <p:nvSpPr>
          <p:cNvPr id="3" name="TextBox 2">
            <a:extLst>
              <a:ext uri="{FF2B5EF4-FFF2-40B4-BE49-F238E27FC236}">
                <a16:creationId xmlns:a16="http://schemas.microsoft.com/office/drawing/2014/main" id="{CF69C069-9880-5197-1B83-5E2C41E08858}"/>
              </a:ext>
            </a:extLst>
          </p:cNvPr>
          <p:cNvSpPr txBox="1"/>
          <p:nvPr/>
        </p:nvSpPr>
        <p:spPr>
          <a:xfrm>
            <a:off x="6096000" y="1171851"/>
            <a:ext cx="5082151" cy="5561331"/>
          </a:xfrm>
          <a:prstGeom prst="rect">
            <a:avLst/>
          </a:prstGeom>
          <a:noFill/>
        </p:spPr>
        <p:txBody>
          <a:bodyPr wrap="square" rtlCol="0">
            <a:spAutoFit/>
          </a:bodyPr>
          <a:lstStyle/>
          <a:p>
            <a:pPr marL="0" indent="0" algn="l" rtl="0" eaLnBrk="1" fontAlgn="base" latinLnBrk="0" hangingPunct="1">
              <a:spcBef>
                <a:spcPts val="0"/>
              </a:spcBef>
              <a:spcAft>
                <a:spcPts val="0"/>
              </a:spcAft>
            </a:pPr>
            <a:r>
              <a:rPr lang="vi-VN" sz="950" b="1" i="0" u="none" strike="noStrike" kern="1200" dirty="0">
                <a:solidFill>
                  <a:srgbClr val="000000"/>
                </a:solidFill>
                <a:effectLst/>
                <a:latin typeface="Aptos" panose="020B0004020202020204" pitchFamily="34" charset="0"/>
              </a:rPr>
              <a:t>Headline:</a:t>
            </a:r>
            <a:r>
              <a:rPr lang="vi-VN" sz="950" b="0" i="0" u="none" strike="noStrike" kern="1200" dirty="0">
                <a:solidFill>
                  <a:srgbClr val="000000"/>
                </a:solidFill>
                <a:effectLst/>
                <a:latin typeface="Aptos" panose="020B0004020202020204" pitchFamily="34" charset="0"/>
              </a:rPr>
              <a:t>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0" i="0" u="none" strike="noStrike" kern="1200" dirty="0">
                <a:solidFill>
                  <a:srgbClr val="000000"/>
                </a:solidFill>
                <a:effectLst/>
                <a:latin typeface="Aptos" panose="020B0004020202020204" pitchFamily="34" charset="0"/>
              </a:rPr>
              <a:t>Mỗi điếu thuốc lá đều gây hại cho bạn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1" i="0" u="none" strike="noStrike" kern="1200" dirty="0">
                <a:solidFill>
                  <a:srgbClr val="000000"/>
                </a:solidFill>
                <a:effectLst/>
                <a:latin typeface="Aptos" panose="020B0004020202020204" pitchFamily="34" charset="0"/>
              </a:rPr>
              <a:t>Body Copy:</a:t>
            </a:r>
            <a:r>
              <a:rPr lang="vi-VN" sz="950" b="0" i="0" u="none" strike="noStrike" kern="1200" dirty="0">
                <a:solidFill>
                  <a:srgbClr val="000000"/>
                </a:solidFill>
                <a:effectLst/>
                <a:latin typeface="Aptos" panose="020B0004020202020204" pitchFamily="34" charset="0"/>
              </a:rPr>
              <a:t>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0" i="0" u="none" strike="noStrike" kern="1200" dirty="0">
                <a:solidFill>
                  <a:srgbClr val="000000"/>
                </a:solidFill>
                <a:effectLst/>
                <a:latin typeface="Aptos" panose="020B0004020202020204" pitchFamily="34" charset="0"/>
              </a:rPr>
              <a:t>Hút thuốc lá gây hại cho phổi và có thể dẫn đến các bệnh đường hô hấp nghiêm trọng như khí phế thũng, viêm phế quản mãn tính và ung thư phổi. Chỉ cần hút thuốc lá một lần mỗi ngày cũng có thể gây ra tổn thương cho phổi.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0" i="0" u="none" strike="noStrike" kern="1200" dirty="0">
                <a:solidFill>
                  <a:srgbClr val="000000"/>
                </a:solidFill>
                <a:effectLst/>
                <a:latin typeface="Aptos" panose="020B0004020202020204" pitchFamily="34" charset="0"/>
              </a:rPr>
              <a:t>Nhưng vẫn chưa quá muộn để bỏ thuốc lá. Bỏ thuốc lá có thể cải thiện sức khỏe và giảm nguy cơ mắc bệnh đường hô hấp.  </a:t>
            </a:r>
            <a:endParaRPr lang="en-US" sz="950" b="0" i="0" u="none" strike="noStrike" kern="1200" dirty="0">
              <a:solidFill>
                <a:srgbClr val="000000"/>
              </a:solidFill>
              <a:effectLst/>
              <a:latin typeface="Aptos" panose="020B0004020202020204" pitchFamily="34" charset="0"/>
            </a:endParaRPr>
          </a:p>
          <a:p>
            <a:pPr marL="0" indent="0" algn="l" rtl="0" eaLnBrk="1" fontAlgn="base" latinLnBrk="0" hangingPunct="1">
              <a:spcBef>
                <a:spcPts val="0"/>
              </a:spcBef>
              <a:spcAft>
                <a:spcPts val="0"/>
              </a:spcAft>
            </a:pP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1" i="0" u="none" strike="noStrike" kern="1200" dirty="0">
                <a:solidFill>
                  <a:srgbClr val="000000"/>
                </a:solidFill>
                <a:effectLst/>
                <a:latin typeface="Aptos" panose="020B0004020202020204" pitchFamily="34" charset="0"/>
              </a:rPr>
              <a:t>Headline:</a:t>
            </a:r>
            <a:r>
              <a:rPr lang="vi-VN" sz="950" b="0" i="0" u="none" strike="noStrike" kern="1200" dirty="0">
                <a:solidFill>
                  <a:srgbClr val="000000"/>
                </a:solidFill>
                <a:effectLst/>
                <a:latin typeface="Aptos" panose="020B0004020202020204" pitchFamily="34" charset="0"/>
              </a:rPr>
              <a:t>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0" i="0" u="none" strike="noStrike" kern="1200" dirty="0">
                <a:solidFill>
                  <a:srgbClr val="000000"/>
                </a:solidFill>
                <a:effectLst/>
                <a:latin typeface="Aptos" panose="020B0004020202020204" pitchFamily="34" charset="0"/>
              </a:rPr>
              <a:t>Bỏ thuốc lá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1" i="0" u="none" strike="noStrike" kern="1200" dirty="0">
                <a:solidFill>
                  <a:srgbClr val="000000"/>
                </a:solidFill>
                <a:effectLst/>
                <a:latin typeface="Aptos" panose="020B0004020202020204" pitchFamily="34" charset="0"/>
              </a:rPr>
              <a:t>Body Copy:</a:t>
            </a:r>
            <a:r>
              <a:rPr lang="vi-VN" sz="950" b="0" i="0" u="none" strike="noStrike" kern="1200" dirty="0">
                <a:solidFill>
                  <a:srgbClr val="000000"/>
                </a:solidFill>
                <a:effectLst/>
                <a:latin typeface="Aptos" panose="020B0004020202020204" pitchFamily="34" charset="0"/>
              </a:rPr>
              <a:t>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0" i="0" u="none" strike="noStrike" kern="1200" dirty="0">
                <a:solidFill>
                  <a:srgbClr val="000000"/>
                </a:solidFill>
                <a:effectLst/>
                <a:latin typeface="Aptos" panose="020B0004020202020204" pitchFamily="34" charset="0"/>
              </a:rPr>
              <a:t>Bỏ thuốc lá là một hành trình lúc lên lúc xuống. Hãy nhớ rằng, mọi nỗ lực đều có giá trị và mỗi lần bỏ thuốc lá, bạn sẽ làm tốt hơn. Chúng tôi hiểu những gì bạn đang trải qua và luôn sẵn sàng trợ giúp.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0" i="0" u="none" strike="noStrike" kern="1200" dirty="0">
                <a:solidFill>
                  <a:srgbClr val="000000"/>
                </a:solidFill>
                <a:effectLst/>
                <a:latin typeface="Aptos" panose="020B0004020202020204" pitchFamily="34" charset="0"/>
              </a:rPr>
              <a:t>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0" i="0" u="none" strike="noStrike" kern="1200" dirty="0">
                <a:solidFill>
                  <a:srgbClr val="000000"/>
                </a:solidFill>
                <a:effectLst/>
                <a:latin typeface="Aptos" panose="020B0004020202020204" pitchFamily="34" charset="0"/>
              </a:rPr>
              <a:t>Các cố vấn của Quitline là những chuyên gia có chuyên môn để giúp mọi người bỏ thuốc lá. Họ sẽ làm việc với bạn để giúp bạn tạo ra và duy trì động lực, lập kế hoạch phù hợp với bạn, đồng thời đưa ra hướng dẫn và động viên bạn trong suốt chặng đường.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0" i="0" u="none" strike="noStrike" kern="1200" dirty="0">
                <a:solidFill>
                  <a:srgbClr val="000000"/>
                </a:solidFill>
                <a:effectLst/>
                <a:latin typeface="Aptos" panose="020B0004020202020204" pitchFamily="34" charset="0"/>
              </a:rPr>
              <a:t>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0" i="0" u="none" strike="noStrike" kern="1200" dirty="0">
                <a:solidFill>
                  <a:srgbClr val="000000"/>
                </a:solidFill>
                <a:effectLst/>
                <a:latin typeface="Aptos" panose="020B0004020202020204" pitchFamily="34" charset="0"/>
              </a:rPr>
              <a:t>Hãy nói chuyện với bác sĩ hoặc dược sĩ về cách bỏ thuốc lá và xem các thuốc hỗ trợ bỏ thuốc lá có phù hợp với bạn hay không. </a:t>
            </a:r>
            <a:endParaRPr lang="en-US" sz="950" b="0" i="0" u="none" strike="noStrike" kern="1200" dirty="0">
              <a:solidFill>
                <a:srgbClr val="000000"/>
              </a:solidFill>
              <a:effectLst/>
              <a:latin typeface="Aptos" panose="020B0004020202020204" pitchFamily="34" charset="0"/>
            </a:endParaRPr>
          </a:p>
          <a:p>
            <a:pPr marL="0" indent="0" algn="l" rtl="0" eaLnBrk="1" fontAlgn="base" latinLnBrk="0" hangingPunct="1">
              <a:spcBef>
                <a:spcPts val="0"/>
              </a:spcBef>
              <a:spcAft>
                <a:spcPts val="0"/>
              </a:spcAft>
            </a:pP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1" i="0" u="none" strike="noStrike" kern="1200" dirty="0">
                <a:solidFill>
                  <a:srgbClr val="000000"/>
                </a:solidFill>
                <a:effectLst/>
                <a:latin typeface="Aptos" panose="020B0004020202020204" pitchFamily="34" charset="0"/>
              </a:rPr>
              <a:t>Headline:</a:t>
            </a:r>
            <a:r>
              <a:rPr lang="vi-VN" sz="950" b="0" i="0" u="none" strike="noStrike" kern="1200" dirty="0">
                <a:solidFill>
                  <a:srgbClr val="000000"/>
                </a:solidFill>
                <a:effectLst/>
                <a:latin typeface="Aptos" panose="020B0004020202020204" pitchFamily="34" charset="0"/>
              </a:rPr>
              <a:t>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0" i="0" u="none" strike="noStrike" kern="1200" dirty="0">
                <a:solidFill>
                  <a:srgbClr val="000000"/>
                </a:solidFill>
                <a:effectLst/>
                <a:latin typeface="Aptos" panose="020B0004020202020204" pitchFamily="34" charset="0"/>
              </a:rPr>
              <a:t>Hãy liên lạc với cố vấn của Quitline ngay hôm nay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1" i="0" u="none" strike="noStrike" kern="1200" dirty="0">
                <a:solidFill>
                  <a:srgbClr val="000000"/>
                </a:solidFill>
                <a:effectLst/>
                <a:latin typeface="Aptos" panose="020B0004020202020204" pitchFamily="34" charset="0"/>
              </a:rPr>
              <a:t>Body copy:</a:t>
            </a:r>
            <a:r>
              <a:rPr lang="vi-VN" sz="950" b="0" i="0" u="none" strike="noStrike" kern="1200" dirty="0">
                <a:solidFill>
                  <a:srgbClr val="000000"/>
                </a:solidFill>
                <a:effectLst/>
                <a:latin typeface="Aptos" panose="020B0004020202020204" pitchFamily="34" charset="0"/>
              </a:rPr>
              <a:t>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0" i="0" u="none" strike="noStrike" kern="1200" dirty="0">
                <a:solidFill>
                  <a:srgbClr val="000000"/>
                </a:solidFill>
                <a:effectLst/>
                <a:latin typeface="Aptos" panose="020B0004020202020204" pitchFamily="34" charset="0"/>
              </a:rPr>
              <a:t>Cố vấn của Quitline có thể nói chuyện bằng ngôn ngữ của bạn qua dịch vụ thông ngôn. Vui lòng gọi đến số điện thoại phù hợp được liệt kê bên dưới và làm theo hướng dẫn để để lại lời nhắn. Cố vấn của Quitline sẽ gọi lại cho bạn qua dịch vụ thông ngôn:  </a:t>
            </a:r>
            <a:endParaRPr lang="en-AU" sz="950" b="0" i="0" u="none" strike="noStrike" dirty="0">
              <a:effectLst/>
              <a:latin typeface="Arial" panose="020B0604020202020204" pitchFamily="34" charset="0"/>
            </a:endParaRPr>
          </a:p>
          <a:p>
            <a:pPr marL="0" indent="0" algn="l" rtl="0" eaLnBrk="1" fontAlgn="base" latinLnBrk="0" hangingPunct="1">
              <a:spcBef>
                <a:spcPts val="0"/>
              </a:spcBef>
              <a:spcAft>
                <a:spcPts val="0"/>
              </a:spcAft>
            </a:pPr>
            <a:r>
              <a:rPr lang="vi-VN" sz="950" b="0" i="0" u="none" strike="noStrike" kern="1200" dirty="0">
                <a:solidFill>
                  <a:srgbClr val="000000"/>
                </a:solidFill>
                <a:effectLst/>
                <a:latin typeface="Aptos" panose="020B0004020202020204" pitchFamily="34" charset="0"/>
              </a:rPr>
              <a:t>Vui lòng gọi số (03) 8583 2906 </a:t>
            </a:r>
            <a:r>
              <a:rPr lang="en-US" sz="950" b="0" i="0" u="none" strike="noStrike" kern="1200" dirty="0">
                <a:solidFill>
                  <a:srgbClr val="000000"/>
                </a:solidFill>
                <a:effectLst/>
                <a:latin typeface="Aptos" panose="020B0004020202020204" pitchFamily="34" charset="0"/>
              </a:rPr>
              <a:t>quit.org.au/</a:t>
            </a:r>
            <a:r>
              <a:rPr lang="en-US" sz="950" b="0" i="0" u="none" strike="noStrike" kern="1200" dirty="0" err="1">
                <a:solidFill>
                  <a:srgbClr val="000000"/>
                </a:solidFill>
                <a:effectLst/>
                <a:latin typeface="Aptos" panose="020B0004020202020204" pitchFamily="34" charset="0"/>
              </a:rPr>
              <a:t>vietnamese</a:t>
            </a:r>
            <a:endParaRPr lang="en-AU" sz="950" b="0" i="0" u="none" strike="noStrike" dirty="0">
              <a:effectLst/>
              <a:latin typeface="Arial" panose="020B0604020202020204" pitchFamily="34" charset="0"/>
            </a:endParaRPr>
          </a:p>
        </p:txBody>
      </p:sp>
      <p:sp>
        <p:nvSpPr>
          <p:cNvPr id="4" name="TextBox 3">
            <a:extLst>
              <a:ext uri="{FF2B5EF4-FFF2-40B4-BE49-F238E27FC236}">
                <a16:creationId xmlns:a16="http://schemas.microsoft.com/office/drawing/2014/main" id="{7D248C32-88DA-C59C-0D8E-5028C95181AD}"/>
              </a:ext>
            </a:extLst>
          </p:cNvPr>
          <p:cNvSpPr txBox="1"/>
          <p:nvPr/>
        </p:nvSpPr>
        <p:spPr>
          <a:xfrm>
            <a:off x="720000" y="1214234"/>
            <a:ext cx="5109810" cy="5842049"/>
          </a:xfrm>
          <a:prstGeom prst="rect">
            <a:avLst/>
          </a:prstGeom>
          <a:noFill/>
        </p:spPr>
        <p:txBody>
          <a:bodyPr wrap="square" rtlCol="0">
            <a:spAutoFit/>
          </a:bodyPr>
          <a:lstStyle/>
          <a:p>
            <a:pPr marL="0" indent="0" algn="l" rtl="0" eaLnBrk="1" fontAlgn="base" latinLnBrk="0" hangingPunct="1">
              <a:spcBef>
                <a:spcPts val="0"/>
              </a:spcBef>
              <a:spcAft>
                <a:spcPts val="0"/>
              </a:spcAft>
            </a:pPr>
            <a:r>
              <a:rPr lang="en-AU" sz="950" b="1" i="0" u="none" strike="noStrike" kern="1200">
                <a:solidFill>
                  <a:srgbClr val="000000"/>
                </a:solidFill>
                <a:effectLst/>
              </a:rPr>
              <a:t>Headline:</a:t>
            </a:r>
            <a:r>
              <a:rPr lang="en-AU" sz="950" b="0" i="0" u="none" strike="noStrike" kern="1200">
                <a:solidFill>
                  <a:srgbClr val="000000"/>
                </a:solidFill>
                <a:effectLst/>
              </a:rPr>
              <a:t> </a:t>
            </a:r>
            <a:endParaRPr lang="en-AU" sz="950" b="0" i="0" u="none" strike="noStrike">
              <a:effectLst/>
            </a:endParaRPr>
          </a:p>
          <a:p>
            <a:pPr marL="0" indent="0" algn="l" rtl="0" eaLnBrk="1" fontAlgn="base" latinLnBrk="0" hangingPunct="1">
              <a:spcBef>
                <a:spcPts val="0"/>
              </a:spcBef>
              <a:spcAft>
                <a:spcPts val="0"/>
              </a:spcAft>
            </a:pPr>
            <a:r>
              <a:rPr lang="en-AU" sz="950" b="0" i="0" u="none" strike="noStrike" kern="1200">
                <a:solidFill>
                  <a:srgbClr val="000000"/>
                </a:solidFill>
                <a:effectLst/>
              </a:rPr>
              <a:t>Every cigarette is doing you damage  </a:t>
            </a:r>
            <a:endParaRPr lang="en-AU" sz="950" b="0" i="0" u="none" strike="noStrike">
              <a:effectLst/>
            </a:endParaRPr>
          </a:p>
          <a:p>
            <a:pPr marL="0" indent="0" algn="l" rtl="0" eaLnBrk="1" fontAlgn="base" latinLnBrk="0" hangingPunct="1">
              <a:spcBef>
                <a:spcPts val="0"/>
              </a:spcBef>
              <a:spcAft>
                <a:spcPts val="0"/>
              </a:spcAft>
            </a:pPr>
            <a:r>
              <a:rPr lang="en-AU" sz="950" b="1" i="0" u="none" strike="noStrike" kern="1200">
                <a:solidFill>
                  <a:srgbClr val="000000"/>
                </a:solidFill>
                <a:effectLst/>
              </a:rPr>
              <a:t>Body Copy:</a:t>
            </a:r>
            <a:r>
              <a:rPr lang="en-AU" sz="950" b="0" i="0" u="none" strike="noStrike" kern="1200">
                <a:solidFill>
                  <a:srgbClr val="000000"/>
                </a:solidFill>
                <a:effectLst/>
              </a:rPr>
              <a:t> </a:t>
            </a:r>
            <a:endParaRPr lang="en-AU" sz="950" b="0" i="0" u="none" strike="noStrike">
              <a:effectLst/>
            </a:endParaRPr>
          </a:p>
          <a:p>
            <a:pPr marL="0" indent="0" algn="l" rtl="0" eaLnBrk="1" fontAlgn="base" latinLnBrk="0" hangingPunct="1">
              <a:spcBef>
                <a:spcPts val="0"/>
              </a:spcBef>
              <a:spcAft>
                <a:spcPts val="0"/>
              </a:spcAft>
            </a:pPr>
            <a:r>
              <a:rPr lang="en-AU" sz="950" b="0" i="0" u="none" strike="noStrike" kern="1200">
                <a:solidFill>
                  <a:srgbClr val="000000"/>
                </a:solidFill>
                <a:effectLst/>
              </a:rPr>
              <a:t>Smoking is harmful to your lungs and can lead to serious respiratory illnesses like emphysema, chronic bronchitis, and lung cancer. Even smoking once a day can cause damage to your lungs.  </a:t>
            </a:r>
            <a:endParaRPr lang="en-AU" sz="950" b="0" i="0" u="none" strike="noStrike">
              <a:effectLst/>
            </a:endParaRPr>
          </a:p>
          <a:p>
            <a:pPr marL="0" indent="0" algn="l" rtl="0" eaLnBrk="1" fontAlgn="base" latinLnBrk="0" hangingPunct="1">
              <a:spcBef>
                <a:spcPts val="0"/>
              </a:spcBef>
              <a:spcAft>
                <a:spcPts val="0"/>
              </a:spcAft>
            </a:pPr>
            <a:r>
              <a:rPr lang="en-AU" sz="950" b="0" i="0" u="none" strike="noStrike" kern="1200">
                <a:solidFill>
                  <a:srgbClr val="000000"/>
                </a:solidFill>
                <a:effectLst/>
              </a:rPr>
              <a:t>But it's not too late to quit. Quitting smoking can improve your health and reduce your risk of respiratory illnesses.  </a:t>
            </a:r>
          </a:p>
          <a:p>
            <a:pPr marL="0" indent="0" algn="l" rtl="0" eaLnBrk="1" fontAlgn="base" latinLnBrk="0" hangingPunct="1">
              <a:spcBef>
                <a:spcPts val="0"/>
              </a:spcBef>
              <a:spcAft>
                <a:spcPts val="0"/>
              </a:spcAft>
            </a:pPr>
            <a:endParaRPr lang="en-AU" sz="950" b="0" i="0" u="none" strike="noStrike">
              <a:effectLst/>
            </a:endParaRPr>
          </a:p>
          <a:p>
            <a:pPr marL="0" indent="0" algn="l" rtl="0" eaLnBrk="1" fontAlgn="base" latinLnBrk="0" hangingPunct="1">
              <a:spcBef>
                <a:spcPts val="0"/>
              </a:spcBef>
              <a:spcAft>
                <a:spcPts val="0"/>
              </a:spcAft>
            </a:pPr>
            <a:r>
              <a:rPr lang="en-AU" sz="950" b="1" i="0" u="none" strike="noStrike" kern="1200">
                <a:solidFill>
                  <a:srgbClr val="000000"/>
                </a:solidFill>
                <a:effectLst/>
              </a:rPr>
              <a:t>Headline:</a:t>
            </a:r>
            <a:r>
              <a:rPr lang="en-AU" sz="950" b="0" i="0" u="none" strike="noStrike" kern="1200">
                <a:solidFill>
                  <a:srgbClr val="000000"/>
                </a:solidFill>
                <a:effectLst/>
              </a:rPr>
              <a:t> </a:t>
            </a:r>
            <a:endParaRPr lang="en-AU" sz="950" b="0" i="0" u="none" strike="noStrike">
              <a:effectLst/>
            </a:endParaRPr>
          </a:p>
          <a:p>
            <a:pPr marL="0" indent="0" algn="l" rtl="0" eaLnBrk="1" fontAlgn="base" latinLnBrk="0" hangingPunct="1">
              <a:spcBef>
                <a:spcPts val="0"/>
              </a:spcBef>
              <a:spcAft>
                <a:spcPts val="0"/>
              </a:spcAft>
            </a:pPr>
            <a:r>
              <a:rPr lang="en-AU" sz="950" b="0" i="0" u="none" strike="noStrike" kern="1200">
                <a:solidFill>
                  <a:srgbClr val="000000"/>
                </a:solidFill>
                <a:effectLst/>
              </a:rPr>
              <a:t>Quitting smoking  </a:t>
            </a:r>
            <a:endParaRPr lang="en-AU" sz="950" b="0" i="0" u="none" strike="noStrike">
              <a:effectLst/>
            </a:endParaRPr>
          </a:p>
          <a:p>
            <a:pPr marL="0" indent="0" algn="l" rtl="0" eaLnBrk="1" fontAlgn="base" latinLnBrk="0" hangingPunct="1">
              <a:spcBef>
                <a:spcPts val="0"/>
              </a:spcBef>
              <a:spcAft>
                <a:spcPts val="0"/>
              </a:spcAft>
            </a:pPr>
            <a:r>
              <a:rPr lang="en-AU" sz="950" b="1" i="0" u="none" strike="noStrike" kern="1200">
                <a:solidFill>
                  <a:srgbClr val="000000"/>
                </a:solidFill>
                <a:effectLst/>
              </a:rPr>
              <a:t>Body Copy:</a:t>
            </a:r>
            <a:r>
              <a:rPr lang="en-AU" sz="950" b="0" i="0" u="none" strike="noStrike" kern="1200">
                <a:solidFill>
                  <a:srgbClr val="000000"/>
                </a:solidFill>
                <a:effectLst/>
              </a:rPr>
              <a:t> </a:t>
            </a:r>
            <a:endParaRPr lang="en-AU" sz="950" b="0" i="0" u="none" strike="noStrike">
              <a:effectLst/>
            </a:endParaRPr>
          </a:p>
          <a:p>
            <a:pPr marL="0" indent="0" algn="l" rtl="0" eaLnBrk="1" fontAlgn="base" latinLnBrk="0" hangingPunct="1">
              <a:spcBef>
                <a:spcPts val="0"/>
              </a:spcBef>
              <a:spcAft>
                <a:spcPts val="0"/>
              </a:spcAft>
            </a:pPr>
            <a:r>
              <a:rPr lang="en-AU" sz="950" b="0" i="0" u="none" strike="noStrike" kern="1200">
                <a:solidFill>
                  <a:srgbClr val="000000"/>
                </a:solidFill>
                <a:effectLst/>
              </a:rPr>
              <a:t>Quitting smoking is a journey with ups and downs. Remember, every try counts and every time you quit you get better at it. We understand what you are going through, and we are here to help.  </a:t>
            </a:r>
            <a:endParaRPr lang="en-AU" sz="950" b="0" i="0" u="none" strike="noStrike">
              <a:effectLst/>
            </a:endParaRPr>
          </a:p>
          <a:p>
            <a:pPr marL="0" indent="0" algn="l" rtl="0" eaLnBrk="1" fontAlgn="base" latinLnBrk="0" hangingPunct="1">
              <a:spcBef>
                <a:spcPts val="0"/>
              </a:spcBef>
              <a:spcAft>
                <a:spcPts val="0"/>
              </a:spcAft>
            </a:pPr>
            <a:r>
              <a:rPr lang="en-AU" sz="950" b="0" i="0" u="none" strike="noStrike" kern="1200">
                <a:solidFill>
                  <a:srgbClr val="000000"/>
                </a:solidFill>
                <a:effectLst/>
              </a:rPr>
              <a:t> </a:t>
            </a:r>
            <a:endParaRPr lang="en-AU" sz="950" b="0" i="0" u="none" strike="noStrike">
              <a:effectLst/>
            </a:endParaRPr>
          </a:p>
          <a:p>
            <a:pPr marL="0" indent="0" algn="l" rtl="0" eaLnBrk="1" fontAlgn="base" latinLnBrk="0" hangingPunct="1">
              <a:spcBef>
                <a:spcPts val="0"/>
              </a:spcBef>
              <a:spcAft>
                <a:spcPts val="0"/>
              </a:spcAft>
            </a:pPr>
            <a:r>
              <a:rPr lang="en-AU" sz="950" b="0" i="0" u="none" strike="noStrike" kern="1200">
                <a:solidFill>
                  <a:srgbClr val="000000"/>
                </a:solidFill>
                <a:effectLst/>
              </a:rPr>
              <a:t>Quitline counsellors are professionals qualified to help people quit smoking. They will work with you to help you build and keep up your motivation, create a personalised plan that works for you, and provide guidance and encouragement along the way.  </a:t>
            </a:r>
            <a:endParaRPr lang="en-AU" sz="950" b="0" i="0" u="none" strike="noStrike">
              <a:effectLst/>
            </a:endParaRPr>
          </a:p>
          <a:p>
            <a:pPr marL="0" indent="0" algn="l" rtl="0" eaLnBrk="1" fontAlgn="base" latinLnBrk="0" hangingPunct="1">
              <a:spcBef>
                <a:spcPts val="0"/>
              </a:spcBef>
              <a:spcAft>
                <a:spcPts val="0"/>
              </a:spcAft>
            </a:pPr>
            <a:r>
              <a:rPr lang="en-AU" sz="950" b="0" i="0" u="none" strike="noStrike" kern="1200">
                <a:solidFill>
                  <a:srgbClr val="000000"/>
                </a:solidFill>
                <a:effectLst/>
              </a:rPr>
              <a:t> </a:t>
            </a:r>
            <a:endParaRPr lang="en-AU" sz="950" b="0" i="0" u="none" strike="noStrike">
              <a:effectLst/>
            </a:endParaRPr>
          </a:p>
          <a:p>
            <a:pPr marL="0" indent="0" algn="l" rtl="0" eaLnBrk="1" fontAlgn="base" latinLnBrk="0" hangingPunct="1">
              <a:spcBef>
                <a:spcPts val="0"/>
              </a:spcBef>
              <a:spcAft>
                <a:spcPts val="0"/>
              </a:spcAft>
            </a:pPr>
            <a:r>
              <a:rPr lang="en-AU" sz="950" b="0" i="0" u="none" strike="noStrike" kern="1200">
                <a:solidFill>
                  <a:srgbClr val="000000"/>
                </a:solidFill>
                <a:effectLst/>
              </a:rPr>
              <a:t>Talk to your doctor or pharmacist about how to stop smoking and if stop smoking medications are right for you. </a:t>
            </a:r>
          </a:p>
          <a:p>
            <a:pPr marL="0" indent="0" algn="l" rtl="0" eaLnBrk="1" fontAlgn="base" latinLnBrk="0" hangingPunct="1">
              <a:spcBef>
                <a:spcPts val="0"/>
              </a:spcBef>
              <a:spcAft>
                <a:spcPts val="0"/>
              </a:spcAft>
            </a:pPr>
            <a:endParaRPr lang="en-AU" sz="950" b="0" i="0" u="none" strike="noStrike">
              <a:effectLst/>
            </a:endParaRPr>
          </a:p>
          <a:p>
            <a:pPr marL="0" indent="0" algn="l" rtl="0" eaLnBrk="1" fontAlgn="base" latinLnBrk="0" hangingPunct="1">
              <a:spcBef>
                <a:spcPts val="0"/>
              </a:spcBef>
              <a:spcAft>
                <a:spcPts val="0"/>
              </a:spcAft>
            </a:pPr>
            <a:r>
              <a:rPr lang="en-AU" sz="950" b="1" i="0" u="none" strike="noStrike" kern="1200">
                <a:solidFill>
                  <a:srgbClr val="000000"/>
                </a:solidFill>
                <a:effectLst/>
              </a:rPr>
              <a:t>Headline:</a:t>
            </a:r>
            <a:r>
              <a:rPr lang="en-AU" sz="950" b="0" i="0" u="none" strike="noStrike" kern="1200">
                <a:solidFill>
                  <a:srgbClr val="000000"/>
                </a:solidFill>
                <a:effectLst/>
              </a:rPr>
              <a:t> </a:t>
            </a:r>
            <a:endParaRPr lang="en-AU" sz="950" b="0" i="0" u="none" strike="noStrike">
              <a:effectLst/>
            </a:endParaRPr>
          </a:p>
          <a:p>
            <a:pPr marL="0" indent="0" algn="l" rtl="0" eaLnBrk="1" fontAlgn="base" latinLnBrk="0" hangingPunct="1">
              <a:spcBef>
                <a:spcPts val="0"/>
              </a:spcBef>
              <a:spcAft>
                <a:spcPts val="0"/>
              </a:spcAft>
            </a:pPr>
            <a:r>
              <a:rPr lang="en-AU" sz="950" b="0" i="0" u="none" strike="noStrike" kern="1200">
                <a:solidFill>
                  <a:srgbClr val="000000"/>
                </a:solidFill>
                <a:effectLst/>
              </a:rPr>
              <a:t>Contact a Quitline counsellor today  </a:t>
            </a:r>
            <a:endParaRPr lang="en-AU" sz="950" b="0" i="0" u="none" strike="noStrike">
              <a:effectLst/>
            </a:endParaRPr>
          </a:p>
          <a:p>
            <a:pPr marL="0" indent="0" algn="l" rtl="0" eaLnBrk="1" fontAlgn="base" latinLnBrk="0" hangingPunct="1">
              <a:spcBef>
                <a:spcPts val="0"/>
              </a:spcBef>
              <a:spcAft>
                <a:spcPts val="0"/>
              </a:spcAft>
            </a:pPr>
            <a:r>
              <a:rPr lang="en-AU" sz="950" b="1" i="0" u="none" strike="noStrike" kern="1200">
                <a:solidFill>
                  <a:srgbClr val="000000"/>
                </a:solidFill>
                <a:effectLst/>
              </a:rPr>
              <a:t>Body copy:</a:t>
            </a:r>
            <a:r>
              <a:rPr lang="en-AU" sz="950" b="0" i="0" u="none" strike="noStrike" kern="1200">
                <a:solidFill>
                  <a:srgbClr val="000000"/>
                </a:solidFill>
                <a:effectLst/>
              </a:rPr>
              <a:t> </a:t>
            </a:r>
            <a:endParaRPr lang="en-AU" sz="950" b="0" i="0" u="none" strike="noStrike">
              <a:effectLst/>
            </a:endParaRPr>
          </a:p>
          <a:p>
            <a:pPr marL="0" indent="0" algn="l" rtl="0" eaLnBrk="1" fontAlgn="base" latinLnBrk="0" hangingPunct="1">
              <a:spcBef>
                <a:spcPts val="0"/>
              </a:spcBef>
              <a:spcAft>
                <a:spcPts val="0"/>
              </a:spcAft>
            </a:pPr>
            <a:r>
              <a:rPr lang="en-AU" sz="950" b="0" i="0" u="none" strike="noStrike" kern="1200">
                <a:solidFill>
                  <a:srgbClr val="000000"/>
                </a:solidFill>
                <a:effectLst/>
              </a:rPr>
              <a:t>Quitline counsellors can speak to you in your language through interpretation services. Please call the relevant phone number listed below and follow the instructions to leave a message. A Quitline counsellor will call you back through interpretation services:  </a:t>
            </a:r>
            <a:endParaRPr lang="en-AU" sz="950" b="0" i="0" u="none" strike="noStrike">
              <a:effectLst/>
            </a:endParaRPr>
          </a:p>
          <a:p>
            <a:pPr marL="0" indent="0" algn="l" rtl="0" eaLnBrk="1" fontAlgn="base" latinLnBrk="0" hangingPunct="1">
              <a:spcBef>
                <a:spcPts val="0"/>
              </a:spcBef>
              <a:spcAft>
                <a:spcPts val="0"/>
              </a:spcAft>
            </a:pPr>
            <a:r>
              <a:rPr lang="en-AU" sz="950" b="0" i="0" u="none" strike="noStrike" kern="1200">
                <a:solidFill>
                  <a:srgbClr val="000000"/>
                </a:solidFill>
                <a:effectLst/>
              </a:rPr>
              <a:t>Please call (03) 8583 2906 </a:t>
            </a:r>
            <a:endParaRPr lang="en-AU" sz="950" b="0" i="0" u="none" strike="noStrike">
              <a:effectLst/>
            </a:endParaRPr>
          </a:p>
          <a:p>
            <a:endParaRPr lang="en-AU" sz="950"/>
          </a:p>
        </p:txBody>
      </p:sp>
    </p:spTree>
    <p:extLst>
      <p:ext uri="{BB962C8B-B14F-4D97-AF65-F5344CB8AC3E}">
        <p14:creationId xmlns:p14="http://schemas.microsoft.com/office/powerpoint/2010/main" val="3358037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3999" y="666000"/>
            <a:ext cx="6334639" cy="596743"/>
          </a:xfrm>
        </p:spPr>
        <p:txBody>
          <a:bodyPr/>
          <a:lstStyle/>
          <a:p>
            <a:r>
              <a:rPr lang="en-US"/>
              <a:t>Website: quit.org.au/</a:t>
            </a:r>
            <a:r>
              <a:rPr lang="en-US" err="1"/>
              <a:t>vietnamese</a:t>
            </a:r>
            <a:endParaRPr lang="en-AU"/>
          </a:p>
        </p:txBody>
      </p:sp>
      <p:sp>
        <p:nvSpPr>
          <p:cNvPr id="2" name="TextBox 1">
            <a:extLst>
              <a:ext uri="{FF2B5EF4-FFF2-40B4-BE49-F238E27FC236}">
                <a16:creationId xmlns:a16="http://schemas.microsoft.com/office/drawing/2014/main" id="{7B9ED3A5-0D5C-DDC6-E925-471D5FB7AAA2}"/>
              </a:ext>
            </a:extLst>
          </p:cNvPr>
          <p:cNvSpPr txBox="1"/>
          <p:nvPr/>
        </p:nvSpPr>
        <p:spPr>
          <a:xfrm>
            <a:off x="3755255" y="2668124"/>
            <a:ext cx="5220070" cy="1326453"/>
          </a:xfrm>
          <a:prstGeom prst="rect">
            <a:avLst/>
          </a:prstGeom>
          <a:noFill/>
        </p:spPr>
        <p:txBody>
          <a:bodyPr wrap="square">
            <a:spAutoFit/>
          </a:bodyPr>
          <a:lstStyle/>
          <a:p>
            <a:r>
              <a:rPr lang="en-US" sz="1200" b="1" i="1" kern="100"/>
              <a:t>There will be a dedicated in-language landing page for the campaign that will provide general information about the harms of smoking and how to access support to quit, including Quitline.</a:t>
            </a:r>
          </a:p>
          <a:p>
            <a:r>
              <a:rPr lang="en-US" sz="1200" b="1" i="1" kern="100"/>
              <a:t>The webpage content is currently in translation and will be available prior to campaign launch date.</a:t>
            </a:r>
            <a:endParaRPr lang="en-AU" sz="1200" b="1" i="1"/>
          </a:p>
        </p:txBody>
      </p:sp>
    </p:spTree>
    <p:extLst>
      <p:ext uri="{BB962C8B-B14F-4D97-AF65-F5344CB8AC3E}">
        <p14:creationId xmlns:p14="http://schemas.microsoft.com/office/powerpoint/2010/main" val="2954279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D5841-811E-4AD6-194D-F676A98CCBC4}"/>
              </a:ext>
            </a:extLst>
          </p:cNvPr>
          <p:cNvSpPr>
            <a:spLocks noGrp="1"/>
          </p:cNvSpPr>
          <p:nvPr>
            <p:ph type="title"/>
          </p:nvPr>
        </p:nvSpPr>
        <p:spPr>
          <a:xfrm>
            <a:off x="702000" y="2214000"/>
            <a:ext cx="3975508" cy="1080000"/>
          </a:xfrm>
        </p:spPr>
        <p:txBody>
          <a:bodyPr/>
          <a:lstStyle/>
          <a:p>
            <a:r>
              <a:rPr lang="en-US"/>
              <a:t>Multi-language</a:t>
            </a:r>
            <a:endParaRPr lang="en-AU"/>
          </a:p>
        </p:txBody>
      </p:sp>
      <p:sp>
        <p:nvSpPr>
          <p:cNvPr id="14" name="Text Placeholder 13">
            <a:extLst>
              <a:ext uri="{FF2B5EF4-FFF2-40B4-BE49-F238E27FC236}">
                <a16:creationId xmlns:a16="http://schemas.microsoft.com/office/drawing/2014/main" id="{0345042D-32ED-AF20-CEBF-5C9D22D1E6A5}"/>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806330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B62C4029-5E77-5115-BAB8-AA5B507C5BC9}"/>
              </a:ext>
            </a:extLst>
          </p:cNvPr>
          <p:cNvSpPr>
            <a:spLocks noGrp="1"/>
          </p:cNvSpPr>
          <p:nvPr>
            <p:ph type="title"/>
          </p:nvPr>
        </p:nvSpPr>
        <p:spPr>
          <a:xfrm>
            <a:off x="678696" y="579443"/>
            <a:ext cx="8003665" cy="596743"/>
          </a:xfrm>
        </p:spPr>
        <p:txBody>
          <a:bodyPr/>
          <a:lstStyle/>
          <a:p>
            <a:r>
              <a:rPr lang="en-US"/>
              <a:t>Poster 3: Multi-lingual Quitline poster (A3)</a:t>
            </a:r>
            <a:endParaRPr lang="en-AU"/>
          </a:p>
        </p:txBody>
      </p:sp>
      <p:sp>
        <p:nvSpPr>
          <p:cNvPr id="2" name="Rectangle: Rounded Corners 1">
            <a:hlinkClick r:id="rId2"/>
            <a:extLst>
              <a:ext uri="{FF2B5EF4-FFF2-40B4-BE49-F238E27FC236}">
                <a16:creationId xmlns:a16="http://schemas.microsoft.com/office/drawing/2014/main" id="{BD314695-074C-6DC8-4431-9EA99E5F3096}"/>
              </a:ext>
            </a:extLst>
          </p:cNvPr>
          <p:cNvSpPr/>
          <p:nvPr/>
        </p:nvSpPr>
        <p:spPr>
          <a:xfrm>
            <a:off x="5608981" y="3629324"/>
            <a:ext cx="1715098" cy="438290"/>
          </a:xfrm>
          <a:prstGeom prst="roundRect">
            <a:avLst/>
          </a:prstGeom>
          <a:solidFill>
            <a:srgbClr val="F15F40"/>
          </a:solidFill>
          <a:ln>
            <a:solidFill>
              <a:srgbClr val="F15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AU" sz="1400" b="1">
                <a:solidFill>
                  <a:schemeClr val="bg1"/>
                </a:solidFill>
              </a:rPr>
              <a:t>Order hardcopies</a:t>
            </a:r>
          </a:p>
        </p:txBody>
      </p:sp>
      <p:pic>
        <p:nvPicPr>
          <p:cNvPr id="6" name="Picture 5">
            <a:extLst>
              <a:ext uri="{FF2B5EF4-FFF2-40B4-BE49-F238E27FC236}">
                <a16:creationId xmlns:a16="http://schemas.microsoft.com/office/drawing/2014/main" id="{92504F17-8383-C4EC-DC19-C3F4DEBB4075}"/>
              </a:ext>
            </a:extLst>
          </p:cNvPr>
          <p:cNvPicPr>
            <a:picLocks noChangeAspect="1"/>
          </p:cNvPicPr>
          <p:nvPr/>
        </p:nvPicPr>
        <p:blipFill>
          <a:blip r:embed="rId3"/>
          <a:stretch>
            <a:fillRect/>
          </a:stretch>
        </p:blipFill>
        <p:spPr>
          <a:xfrm>
            <a:off x="2028799" y="1553592"/>
            <a:ext cx="3232700" cy="4589755"/>
          </a:xfrm>
          <a:prstGeom prst="rect">
            <a:avLst/>
          </a:prstGeom>
        </p:spPr>
      </p:pic>
      <p:sp>
        <p:nvSpPr>
          <p:cNvPr id="7" name="TextBox 6">
            <a:extLst>
              <a:ext uri="{FF2B5EF4-FFF2-40B4-BE49-F238E27FC236}">
                <a16:creationId xmlns:a16="http://schemas.microsoft.com/office/drawing/2014/main" id="{B5BEA50A-A372-3082-FFEB-D015BBE4199A}"/>
              </a:ext>
            </a:extLst>
          </p:cNvPr>
          <p:cNvSpPr txBox="1"/>
          <p:nvPr/>
        </p:nvSpPr>
        <p:spPr>
          <a:xfrm>
            <a:off x="7671561" y="2029943"/>
            <a:ext cx="2811178" cy="3198761"/>
          </a:xfrm>
          <a:prstGeom prst="rect">
            <a:avLst/>
          </a:prstGeom>
          <a:noFill/>
        </p:spPr>
        <p:txBody>
          <a:bodyPr wrap="square">
            <a:spAutoFit/>
          </a:bodyPr>
          <a:lstStyle/>
          <a:p>
            <a:r>
              <a:rPr lang="en-US" sz="1200" b="1" kern="100"/>
              <a:t>Poster reads:</a:t>
            </a:r>
          </a:p>
          <a:p>
            <a:r>
              <a:rPr lang="en-US" sz="1200" kern="100"/>
              <a:t>Contact Quitline for support to quit smoking or vaping.</a:t>
            </a:r>
          </a:p>
          <a:p>
            <a:r>
              <a:rPr lang="en-US" sz="1200" b="1" kern="100"/>
              <a:t>Presented in (from left to right):</a:t>
            </a:r>
          </a:p>
          <a:p>
            <a:pPr marL="171450" indent="-171450">
              <a:buFont typeface="Arial" panose="020B0604020202020204" pitchFamily="34" charset="0"/>
              <a:buChar char="•"/>
            </a:pPr>
            <a:r>
              <a:rPr lang="en-US" sz="1200" kern="100"/>
              <a:t>Simplified Chinese</a:t>
            </a:r>
          </a:p>
          <a:p>
            <a:pPr marL="171450" indent="-171450">
              <a:buFont typeface="Arial" panose="020B0604020202020204" pitchFamily="34" charset="0"/>
              <a:buChar char="•"/>
            </a:pPr>
            <a:r>
              <a:rPr lang="en-US" sz="1200" kern="100"/>
              <a:t>Hindi</a:t>
            </a:r>
          </a:p>
          <a:p>
            <a:pPr marL="171450" indent="-171450">
              <a:buFont typeface="Arial" panose="020B0604020202020204" pitchFamily="34" charset="0"/>
              <a:buChar char="•"/>
            </a:pPr>
            <a:r>
              <a:rPr lang="en-US" sz="1200" kern="100"/>
              <a:t>Vietnamese</a:t>
            </a:r>
          </a:p>
          <a:p>
            <a:pPr marL="171450" indent="-171450">
              <a:buFont typeface="Arial" panose="020B0604020202020204" pitchFamily="34" charset="0"/>
              <a:buChar char="•"/>
            </a:pPr>
            <a:r>
              <a:rPr lang="en-US" sz="1200" kern="100"/>
              <a:t>Greek</a:t>
            </a:r>
          </a:p>
          <a:p>
            <a:pPr marL="171450" indent="-171450">
              <a:buFont typeface="Arial" panose="020B0604020202020204" pitchFamily="34" charset="0"/>
              <a:buChar char="•"/>
            </a:pPr>
            <a:r>
              <a:rPr lang="en-US" sz="1200" kern="100"/>
              <a:t>Arabic</a:t>
            </a:r>
          </a:p>
          <a:p>
            <a:endParaRPr lang="en-US" sz="1200" kern="100"/>
          </a:p>
        </p:txBody>
      </p:sp>
    </p:spTree>
    <p:extLst>
      <p:ext uri="{BB962C8B-B14F-4D97-AF65-F5344CB8AC3E}">
        <p14:creationId xmlns:p14="http://schemas.microsoft.com/office/powerpoint/2010/main" val="1190161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B62C4029-5E77-5115-BAB8-AA5B507C5BC9}"/>
              </a:ext>
            </a:extLst>
          </p:cNvPr>
          <p:cNvSpPr>
            <a:spLocks noGrp="1"/>
          </p:cNvSpPr>
          <p:nvPr>
            <p:ph type="title"/>
          </p:nvPr>
        </p:nvSpPr>
        <p:spPr>
          <a:xfrm>
            <a:off x="714206" y="739241"/>
            <a:ext cx="4354943" cy="596743"/>
          </a:xfrm>
        </p:spPr>
        <p:txBody>
          <a:bodyPr/>
          <a:lstStyle/>
          <a:p>
            <a:r>
              <a:rPr lang="en-US" dirty="0"/>
              <a:t>For further information</a:t>
            </a:r>
            <a:endParaRPr lang="en-AU" dirty="0"/>
          </a:p>
        </p:txBody>
      </p:sp>
      <p:sp>
        <p:nvSpPr>
          <p:cNvPr id="7" name="TextBox 6">
            <a:extLst>
              <a:ext uri="{FF2B5EF4-FFF2-40B4-BE49-F238E27FC236}">
                <a16:creationId xmlns:a16="http://schemas.microsoft.com/office/drawing/2014/main" id="{B5BEA50A-A372-3082-FFEB-D015BBE4199A}"/>
              </a:ext>
            </a:extLst>
          </p:cNvPr>
          <p:cNvSpPr txBox="1"/>
          <p:nvPr/>
        </p:nvSpPr>
        <p:spPr>
          <a:xfrm>
            <a:off x="3024326" y="2624747"/>
            <a:ext cx="6143348" cy="707053"/>
          </a:xfrm>
          <a:prstGeom prst="rect">
            <a:avLst/>
          </a:prstGeom>
          <a:noFill/>
        </p:spPr>
        <p:txBody>
          <a:bodyPr wrap="square">
            <a:spAutoFit/>
          </a:bodyPr>
          <a:lstStyle/>
          <a:p>
            <a:r>
              <a:rPr lang="en-US" b="1" kern="100" dirty="0"/>
              <a:t>For campaign information visit </a:t>
            </a:r>
            <a:r>
              <a:rPr lang="en-US" kern="100" dirty="0">
                <a:hlinkClick r:id="rId2"/>
              </a:rPr>
              <a:t>quit.org.au/the-hanky-campaign-toolkit</a:t>
            </a:r>
            <a:endParaRPr lang="en-US" kern="100" dirty="0"/>
          </a:p>
          <a:p>
            <a:r>
              <a:rPr lang="en-US" b="1" kern="100" dirty="0"/>
              <a:t>For further assistance email </a:t>
            </a:r>
            <a:r>
              <a:rPr lang="en-US" u="sng" kern="100" dirty="0"/>
              <a:t>QuitVicCommunities@cancervic.org.au</a:t>
            </a:r>
          </a:p>
        </p:txBody>
      </p:sp>
    </p:spTree>
    <p:extLst>
      <p:ext uri="{BB962C8B-B14F-4D97-AF65-F5344CB8AC3E}">
        <p14:creationId xmlns:p14="http://schemas.microsoft.com/office/powerpoint/2010/main" val="29552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1136761" y="1038862"/>
            <a:ext cx="6276093" cy="1008000"/>
          </a:xfrm>
        </p:spPr>
        <p:txBody>
          <a:bodyPr/>
          <a:lstStyle/>
          <a:p>
            <a:r>
              <a:rPr lang="en-US"/>
              <a:t>Copying and pasting Arabic text</a:t>
            </a:r>
            <a:endParaRPr lang="en-AU"/>
          </a:p>
        </p:txBody>
      </p:sp>
      <p:sp>
        <p:nvSpPr>
          <p:cNvPr id="7" name="TextBox 6">
            <a:extLst>
              <a:ext uri="{FF2B5EF4-FFF2-40B4-BE49-F238E27FC236}">
                <a16:creationId xmlns:a16="http://schemas.microsoft.com/office/drawing/2014/main" id="{532A1192-D0D2-9C37-44D1-4B995804C230}"/>
              </a:ext>
            </a:extLst>
          </p:cNvPr>
          <p:cNvSpPr txBox="1"/>
          <p:nvPr/>
        </p:nvSpPr>
        <p:spPr>
          <a:xfrm>
            <a:off x="2391052" y="2208029"/>
            <a:ext cx="5849965" cy="3219856"/>
          </a:xfrm>
          <a:prstGeom prst="rect">
            <a:avLst/>
          </a:prstGeom>
          <a:noFill/>
        </p:spPr>
        <p:txBody>
          <a:bodyPr wrap="square">
            <a:spAutoFit/>
          </a:bodyPr>
          <a:lstStyle/>
          <a:p>
            <a:r>
              <a:rPr lang="en-AU" sz="1100" kern="100"/>
              <a:t>Arabic is read from right to left. To select Arabic text, highlight text from top right to bottom left (like how you would read it).</a:t>
            </a:r>
          </a:p>
          <a:p>
            <a:endParaRPr lang="en-AU" sz="1100" kern="100"/>
          </a:p>
          <a:p>
            <a:r>
              <a:rPr lang="en-AU" sz="1100" b="1" kern="100"/>
              <a:t>If pasting into social media platforms such as Facebook, LinkedIn and X:</a:t>
            </a:r>
          </a:p>
          <a:p>
            <a:r>
              <a:rPr lang="en-AU" sz="1100" kern="100"/>
              <a:t>These platforms recognise text is Arabic and automatically aligns the text correctly. </a:t>
            </a:r>
          </a:p>
          <a:p>
            <a:endParaRPr lang="en-AU" sz="1100" kern="100"/>
          </a:p>
          <a:p>
            <a:r>
              <a:rPr lang="en-AU" sz="1100" b="1" kern="100"/>
              <a:t>If pasting into a Word document: </a:t>
            </a:r>
          </a:p>
          <a:p>
            <a:pPr marL="228600" indent="-228600">
              <a:buFont typeface="+mj-lt"/>
              <a:buAutoNum type="arabicPeriod"/>
            </a:pPr>
            <a:r>
              <a:rPr lang="en-AU" sz="1100" kern="100"/>
              <a:t>Copy text by highlighting text from top right to bottom left (like how you would read it).</a:t>
            </a:r>
          </a:p>
          <a:p>
            <a:pPr marL="228600" indent="-228600">
              <a:buFont typeface="+mj-lt"/>
              <a:buAutoNum type="arabicPeriod"/>
            </a:pPr>
            <a:r>
              <a:rPr lang="en-AU" sz="1100" kern="100"/>
              <a:t>To paste, right-click onto the page in your Word document and select ‘Keep text only’ under Paste Options</a:t>
            </a:r>
          </a:p>
          <a:p>
            <a:pPr marL="228600" indent="-228600">
              <a:buFont typeface="+mj-lt"/>
              <a:buAutoNum type="arabicPeriod"/>
            </a:pPr>
            <a:r>
              <a:rPr lang="en-AU" sz="1100" kern="100"/>
              <a:t>Highlight the pasted text and right-align.</a:t>
            </a:r>
            <a:endParaRPr lang="en-AU" sz="1100"/>
          </a:p>
        </p:txBody>
      </p:sp>
      <p:sp>
        <p:nvSpPr>
          <p:cNvPr id="2" name="Oval 1">
            <a:extLst>
              <a:ext uri="{FF2B5EF4-FFF2-40B4-BE49-F238E27FC236}">
                <a16:creationId xmlns:a16="http://schemas.microsoft.com/office/drawing/2014/main" id="{2133B13B-3060-0D6D-3C1C-78FE90BDAE7F}"/>
              </a:ext>
            </a:extLst>
          </p:cNvPr>
          <p:cNvSpPr/>
          <p:nvPr/>
        </p:nvSpPr>
        <p:spPr>
          <a:xfrm>
            <a:off x="7981026" y="2519039"/>
            <a:ext cx="1819922" cy="1819922"/>
          </a:xfrm>
          <a:prstGeom prst="ellipse">
            <a:avLst/>
          </a:prstGeom>
          <a:solidFill>
            <a:srgbClr val="F15F40"/>
          </a:solidFill>
          <a:ln>
            <a:solidFill>
              <a:srgbClr val="F15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Tip: </a:t>
            </a:r>
            <a:br>
              <a:rPr lang="en-US" sz="1100" b="1">
                <a:solidFill>
                  <a:schemeClr val="tx1"/>
                </a:solidFill>
              </a:rPr>
            </a:br>
            <a:r>
              <a:rPr lang="en-US" sz="1100" b="1">
                <a:solidFill>
                  <a:schemeClr val="tx1"/>
                </a:solidFill>
              </a:rPr>
              <a:t>Open this document in the </a:t>
            </a:r>
            <a:r>
              <a:rPr lang="en-US" sz="1100" b="1" u="sng">
                <a:solidFill>
                  <a:schemeClr val="tx1"/>
                </a:solidFill>
              </a:rPr>
              <a:t>desktop app </a:t>
            </a:r>
            <a:r>
              <a:rPr lang="en-US" sz="1100" b="1">
                <a:solidFill>
                  <a:schemeClr val="tx1"/>
                </a:solidFill>
              </a:rPr>
              <a:t>for best results.</a:t>
            </a:r>
            <a:endParaRPr lang="en-AU" sz="1100" b="1">
              <a:solidFill>
                <a:schemeClr val="tx1"/>
              </a:solidFill>
            </a:endParaRPr>
          </a:p>
        </p:txBody>
      </p:sp>
    </p:spTree>
    <p:extLst>
      <p:ext uri="{BB962C8B-B14F-4D97-AF65-F5344CB8AC3E}">
        <p14:creationId xmlns:p14="http://schemas.microsoft.com/office/powerpoint/2010/main" val="459513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4000" y="666000"/>
            <a:ext cx="1917157" cy="647895"/>
          </a:xfrm>
        </p:spPr>
        <p:txBody>
          <a:bodyPr/>
          <a:lstStyle/>
          <a:p>
            <a:r>
              <a:rPr lang="en-US"/>
              <a:t>Video</a:t>
            </a:r>
            <a:endParaRPr lang="en-AU"/>
          </a:p>
        </p:txBody>
      </p:sp>
      <p:sp>
        <p:nvSpPr>
          <p:cNvPr id="11" name="Rectangle 10">
            <a:extLst>
              <a:ext uri="{FF2B5EF4-FFF2-40B4-BE49-F238E27FC236}">
                <a16:creationId xmlns:a16="http://schemas.microsoft.com/office/drawing/2014/main" id="{124843C8-8F46-2241-214A-9D4CC18D2C77}"/>
              </a:ext>
            </a:extLst>
          </p:cNvPr>
          <p:cNvSpPr/>
          <p:nvPr/>
        </p:nvSpPr>
        <p:spPr>
          <a:xfrm>
            <a:off x="1574705" y="1744372"/>
            <a:ext cx="1375619" cy="3284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15s - Quitline</a:t>
            </a:r>
            <a:endParaRPr lang="en-AU" b="1">
              <a:solidFill>
                <a:schemeClr val="tx1"/>
              </a:solidFill>
            </a:endParaRPr>
          </a:p>
        </p:txBody>
      </p:sp>
      <p:graphicFrame>
        <p:nvGraphicFramePr>
          <p:cNvPr id="2" name="Table 1">
            <a:extLst>
              <a:ext uri="{FF2B5EF4-FFF2-40B4-BE49-F238E27FC236}">
                <a16:creationId xmlns:a16="http://schemas.microsoft.com/office/drawing/2014/main" id="{84EAD658-1AF7-34D0-4791-A02A71329083}"/>
              </a:ext>
            </a:extLst>
          </p:cNvPr>
          <p:cNvGraphicFramePr>
            <a:graphicFrameLocks noGrp="1"/>
          </p:cNvGraphicFramePr>
          <p:nvPr>
            <p:extLst>
              <p:ext uri="{D42A27DB-BD31-4B8C-83A1-F6EECF244321}">
                <p14:modId xmlns:p14="http://schemas.microsoft.com/office/powerpoint/2010/main" val="48798795"/>
              </p:ext>
            </p:extLst>
          </p:nvPr>
        </p:nvGraphicFramePr>
        <p:xfrm>
          <a:off x="4233201" y="2143162"/>
          <a:ext cx="7519386" cy="2441397"/>
        </p:xfrm>
        <a:graphic>
          <a:graphicData uri="http://schemas.openxmlformats.org/drawingml/2006/table">
            <a:tbl>
              <a:tblPr firstRow="1" firstCol="1" bandRow="1">
                <a:tableStyleId>{1E5F449C-D432-401E-A3F2-10FBB62BA432}</a:tableStyleId>
              </a:tblPr>
              <a:tblGrid>
                <a:gridCol w="3437106">
                  <a:extLst>
                    <a:ext uri="{9D8B030D-6E8A-4147-A177-3AD203B41FA5}">
                      <a16:colId xmlns:a16="http://schemas.microsoft.com/office/drawing/2014/main" val="2150240835"/>
                    </a:ext>
                  </a:extLst>
                </a:gridCol>
                <a:gridCol w="4082280">
                  <a:extLst>
                    <a:ext uri="{9D8B030D-6E8A-4147-A177-3AD203B41FA5}">
                      <a16:colId xmlns:a16="http://schemas.microsoft.com/office/drawing/2014/main" val="2763214103"/>
                    </a:ext>
                  </a:extLst>
                </a:gridCol>
              </a:tblGrid>
              <a:tr h="149602">
                <a:tc>
                  <a:txBody>
                    <a:bodyPr/>
                    <a:lstStyle/>
                    <a:p>
                      <a:r>
                        <a:rPr lang="en-AU" sz="1100" b="1" kern="100">
                          <a:effectLst/>
                        </a:rPr>
                        <a:t>Script:</a:t>
                      </a:r>
                      <a:endParaRPr lang="en-AU" sz="11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0400752"/>
                  </a:ext>
                </a:extLst>
              </a:tr>
              <a:tr h="1000569">
                <a:tc>
                  <a:txBody>
                    <a:bodyPr/>
                    <a:lstStyle/>
                    <a:p>
                      <a:r>
                        <a:rPr lang="en-AU" sz="1100" b="0" kern="100">
                          <a:effectLst/>
                        </a:rPr>
                        <a:t>Smoking causes respiratory illnesses like emphysema, chronic bronchitis and lung cancer.</a:t>
                      </a:r>
                    </a:p>
                    <a:p>
                      <a:endParaRPr lang="en-AU" sz="1100" b="0" kern="100">
                        <a:effectLst/>
                      </a:endParaRPr>
                    </a:p>
                    <a:p>
                      <a:r>
                        <a:rPr lang="en-AU" sz="1100" b="0" kern="100">
                          <a:effectLst/>
                        </a:rPr>
                        <a:t>Even smoking once a day can have consequences.</a:t>
                      </a:r>
                    </a:p>
                    <a:p>
                      <a:r>
                        <a:rPr lang="en-AU" sz="1100" b="0" kern="100">
                          <a:effectLst/>
                        </a:rPr>
                        <a:t>For help to quit, contact Quitline.</a:t>
                      </a:r>
                      <a:endParaRPr lang="en-AU" sz="11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100" kern="100" dirty="0">
                          <a:effectLst/>
                        </a:rPr>
                        <a:t>يسبّب التدخين أمراضًا في الجهاز التنفسي</a:t>
                      </a:r>
                      <a:br>
                        <a:rPr lang="ar-SA" sz="1100" kern="100" dirty="0">
                          <a:effectLst/>
                        </a:rPr>
                      </a:br>
                      <a:r>
                        <a:rPr lang="ar-SA" sz="1100" kern="100" dirty="0">
                          <a:effectLst/>
                        </a:rPr>
                        <a:t> مثل الانتفاخ الرئوي والتهاب الشعب الهوائية المزمن وسرطان الرئة.</a:t>
                      </a:r>
                      <a:endParaRPr lang="en-US" sz="1100" kern="100" dirty="0">
                        <a:effectLst/>
                      </a:endParaRPr>
                    </a:p>
                    <a:p>
                      <a:pPr algn="r" rtl="1"/>
                      <a:r>
                        <a:rPr lang="ar-SA" sz="1100" kern="100" dirty="0">
                          <a:effectLst/>
                        </a:rPr>
                        <a:t> </a:t>
                      </a:r>
                      <a:endParaRPr lang="en-AU" sz="1100" kern="100" dirty="0">
                        <a:effectLst/>
                      </a:endParaRPr>
                    </a:p>
                    <a:p>
                      <a:pPr algn="r" rtl="1"/>
                      <a:r>
                        <a:rPr lang="ar-SA" sz="1100" kern="100" dirty="0">
                          <a:effectLst/>
                        </a:rPr>
                        <a:t>حتى التدخين مرة واحدة في اليوم يمكن أن يكون له عواقب. </a:t>
                      </a:r>
                      <a:endParaRPr lang="en-AU" sz="1100" kern="100" dirty="0">
                        <a:effectLst/>
                      </a:endParaRPr>
                    </a:p>
                    <a:p>
                      <a:pPr algn="r" rtl="1"/>
                      <a:r>
                        <a:rPr lang="ar-SA" sz="1100" kern="100" dirty="0">
                          <a:effectLst/>
                        </a:rPr>
                        <a:t>للحصول على المساعدة في الإقلاع عن التدخين، اتصل بخط Quitline.</a:t>
                      </a:r>
                      <a:endParaRPr lang="en-US" sz="1100" kern="100" dirty="0">
                        <a:effectLst/>
                      </a:endParaRPr>
                    </a:p>
                  </a:txBody>
                  <a:tcPr marL="68580" marR="68580" marT="0" marB="0"/>
                </a:tc>
                <a:extLst>
                  <a:ext uri="{0D108BD9-81ED-4DB2-BD59-A6C34878D82A}">
                    <a16:rowId xmlns:a16="http://schemas.microsoft.com/office/drawing/2014/main" val="2928773775"/>
                  </a:ext>
                </a:extLst>
              </a:tr>
              <a:tr h="155848">
                <a:tc>
                  <a:txBody>
                    <a:bodyPr/>
                    <a:lstStyle/>
                    <a:p>
                      <a:r>
                        <a:rPr lang="en-AU" sz="1100" b="1" kern="100">
                          <a:solidFill>
                            <a:schemeClr val="bg1"/>
                          </a:solidFill>
                          <a:effectLst/>
                        </a:rPr>
                        <a:t>Super:</a:t>
                      </a:r>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892786240"/>
                  </a:ext>
                </a:extLst>
              </a:tr>
              <a:tr h="1105548">
                <a:tc>
                  <a:txBody>
                    <a:bodyPr/>
                    <a:lstStyle/>
                    <a:p>
                      <a:r>
                        <a:rPr lang="en-AU" sz="1100" b="0" kern="100">
                          <a:effectLst/>
                        </a:rPr>
                        <a:t>Every cigarette is doing you damage.</a:t>
                      </a:r>
                    </a:p>
                    <a:p>
                      <a:endParaRPr lang="en-AU" sz="1100" b="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kern="100">
                          <a:effectLst/>
                        </a:rPr>
                        <a:t>For help to quit, contact Quitline (03) 8583 2905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kern="1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kern="100">
                          <a:effectLst/>
                        </a:rPr>
                        <a:t>(03) 8583 2905 / quit.org.au/</a:t>
                      </a:r>
                      <a:r>
                        <a:rPr lang="en-AU" sz="1100" b="0" kern="100" err="1">
                          <a:effectLst/>
                        </a:rPr>
                        <a:t>arabic</a:t>
                      </a:r>
                      <a:r>
                        <a:rPr lang="en-AU" sz="1100" b="0" kern="100">
                          <a:effectLst/>
                        </a:rPr>
                        <a:t> </a:t>
                      </a:r>
                    </a:p>
                  </a:txBody>
                  <a:tcPr marL="68580" marR="68580" marT="0" marB="0"/>
                </a:tc>
                <a:tc>
                  <a:txBody>
                    <a:bodyPr/>
                    <a:lstStyle/>
                    <a:p>
                      <a:pPr algn="r" rtl="1"/>
                      <a:r>
                        <a:rPr lang="ar-SA" sz="1100" kern="100" dirty="0">
                          <a:effectLst/>
                        </a:rPr>
                        <a:t>كل سيجارة تسبّب لك ضررًا. </a:t>
                      </a:r>
                      <a:endParaRPr lang="en-US" sz="1100" kern="100" dirty="0">
                        <a:effectLst/>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100" kern="100" dirty="0">
                          <a:effectLst/>
                        </a:rPr>
                        <a:t>للمساعدة في الإقلاع عن التدخين، اتصل بخط Quitline على الرقم 0385832905 </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p>
                      <a:pPr algn="r" rtl="1"/>
                      <a:r>
                        <a:rPr lang="ar-SA" sz="1100" kern="100" dirty="0">
                          <a:effectLst/>
                        </a:rPr>
                        <a:t>0385832905 / quit.org.au/arabic</a:t>
                      </a:r>
                      <a:endParaRPr lang="en-US" sz="1100" kern="100" dirty="0">
                        <a:effectLst/>
                      </a:endParaRPr>
                    </a:p>
                  </a:txBody>
                  <a:tcPr marL="68580" marR="68580" marT="0" marB="0"/>
                </a:tc>
                <a:extLst>
                  <a:ext uri="{0D108BD9-81ED-4DB2-BD59-A6C34878D82A}">
                    <a16:rowId xmlns:a16="http://schemas.microsoft.com/office/drawing/2014/main" val="2927750784"/>
                  </a:ext>
                </a:extLst>
              </a:tr>
            </a:tbl>
          </a:graphicData>
        </a:graphic>
      </p:graphicFrame>
      <p:sp>
        <p:nvSpPr>
          <p:cNvPr id="3" name="TextBox 2">
            <a:extLst>
              <a:ext uri="{FF2B5EF4-FFF2-40B4-BE49-F238E27FC236}">
                <a16:creationId xmlns:a16="http://schemas.microsoft.com/office/drawing/2014/main" id="{6C057385-1764-A037-7BF3-2BE594C3576F}"/>
              </a:ext>
            </a:extLst>
          </p:cNvPr>
          <p:cNvSpPr txBox="1"/>
          <p:nvPr/>
        </p:nvSpPr>
        <p:spPr>
          <a:xfrm>
            <a:off x="684000" y="4103968"/>
            <a:ext cx="3275441" cy="1198213"/>
          </a:xfrm>
          <a:prstGeom prst="rect">
            <a:avLst/>
          </a:prstGeom>
          <a:noFill/>
        </p:spPr>
        <p:txBody>
          <a:bodyPr wrap="square">
            <a:spAutoFit/>
          </a:bodyPr>
          <a:lstStyle/>
          <a:p>
            <a:r>
              <a:rPr lang="en-AU" sz="1200" b="1"/>
              <a:t>Share this link:</a:t>
            </a:r>
            <a:endParaRPr lang="en-AU" sz="1200" b="1">
              <a:hlinkClick r:id="rId3"/>
            </a:endParaRPr>
          </a:p>
          <a:p>
            <a:r>
              <a:rPr lang="en-AU" sz="1200" u="sng">
                <a:solidFill>
                  <a:srgbClr val="333333"/>
                </a:solidFill>
                <a:effectLst/>
                <a:latin typeface="Aptos" panose="020B0004020202020204" pitchFamily="34" charset="0"/>
                <a:ea typeface="Aptos" panose="020B0004020202020204" pitchFamily="34" charset="0"/>
                <a:cs typeface="Aptos" panose="020B0004020202020204" pitchFamily="34" charset="0"/>
                <a:hlinkClick r:id="rId4"/>
              </a:rPr>
              <a:t>https://youtu.be/IsKXugexMyw</a:t>
            </a:r>
            <a:endParaRPr lang="en-AU" sz="1200" u="sng">
              <a:solidFill>
                <a:srgbClr val="333333"/>
              </a:solidFill>
              <a:effectLst/>
              <a:latin typeface="Aptos" panose="020B0004020202020204" pitchFamily="34" charset="0"/>
              <a:ea typeface="Aptos" panose="020B0004020202020204" pitchFamily="34" charset="0"/>
              <a:cs typeface="Aptos" panose="020B0004020202020204" pitchFamily="34" charset="0"/>
            </a:endParaRPr>
          </a:p>
          <a:p>
            <a:r>
              <a:rPr lang="en-AU" sz="1200"/>
              <a:t>Use the YouTube link to share the video on your channels.</a:t>
            </a:r>
          </a:p>
        </p:txBody>
      </p:sp>
      <p:sp>
        <p:nvSpPr>
          <p:cNvPr id="5" name="TextBox 4">
            <a:extLst>
              <a:ext uri="{FF2B5EF4-FFF2-40B4-BE49-F238E27FC236}">
                <a16:creationId xmlns:a16="http://schemas.microsoft.com/office/drawing/2014/main" id="{67438DDA-7CF3-B74B-E38A-24DCD233EBBB}"/>
              </a:ext>
            </a:extLst>
          </p:cNvPr>
          <p:cNvSpPr txBox="1"/>
          <p:nvPr/>
        </p:nvSpPr>
        <p:spPr>
          <a:xfrm>
            <a:off x="5694325" y="4768508"/>
            <a:ext cx="4597138" cy="494751"/>
          </a:xfrm>
          <a:prstGeom prst="rect">
            <a:avLst/>
          </a:prstGeom>
          <a:noFill/>
          <a:ln>
            <a:solidFill>
              <a:schemeClr val="accent1"/>
            </a:solidFill>
          </a:ln>
        </p:spPr>
        <p:txBody>
          <a:bodyPr wrap="square">
            <a:spAutoFit/>
          </a:bodyPr>
          <a:lstStyle/>
          <a:p>
            <a:pPr algn="l"/>
            <a:r>
              <a:rPr lang="en-AU" sz="1100" b="1" i="1">
                <a:effectLst/>
                <a:highlight>
                  <a:srgbClr val="FFFFFF"/>
                </a:highlight>
              </a:rPr>
              <a:t>Remember to tag and follow Quit on: </a:t>
            </a:r>
            <a:br>
              <a:rPr lang="en-AU" sz="1100" b="0" i="0">
                <a:effectLst/>
                <a:highlight>
                  <a:srgbClr val="FFFFFF"/>
                </a:highlight>
              </a:rPr>
            </a:br>
            <a:r>
              <a:rPr lang="en-AU" sz="1100">
                <a:highlight>
                  <a:srgbClr val="FFFFFF"/>
                </a:highlight>
                <a:hlinkClick r:id="rId5"/>
              </a:rPr>
              <a:t>Facebook</a:t>
            </a:r>
            <a:r>
              <a:rPr lang="en-AU" sz="1100">
                <a:highlight>
                  <a:srgbClr val="FFFFFF"/>
                </a:highlight>
              </a:rPr>
              <a:t> and </a:t>
            </a:r>
            <a:r>
              <a:rPr lang="en-AU" sz="1100" b="0" i="0">
                <a:effectLst/>
                <a:highlight>
                  <a:srgbClr val="FFFFFF"/>
                </a:highlight>
                <a:hlinkClick r:id="rId6"/>
              </a:rPr>
              <a:t>X</a:t>
            </a:r>
            <a:r>
              <a:rPr lang="en-AU" sz="1100" b="0" i="0">
                <a:effectLst/>
                <a:highlight>
                  <a:srgbClr val="FFFFFF"/>
                </a:highlight>
              </a:rPr>
              <a:t> (formerly Twitter)</a:t>
            </a:r>
            <a:r>
              <a:rPr lang="en-AU" sz="1100">
                <a:highlight>
                  <a:srgbClr val="FFFFFF"/>
                </a:highlight>
              </a:rPr>
              <a:t> </a:t>
            </a:r>
            <a:r>
              <a:rPr lang="en-AU" sz="1100" b="1">
                <a:highlight>
                  <a:srgbClr val="FFFFFF"/>
                </a:highlight>
              </a:rPr>
              <a:t>@quitvic </a:t>
            </a:r>
            <a:r>
              <a:rPr lang="en-AU" sz="1100">
                <a:highlight>
                  <a:srgbClr val="FFFFFF"/>
                </a:highlight>
              </a:rPr>
              <a:t>| </a:t>
            </a:r>
            <a:r>
              <a:rPr lang="en-AU" sz="1100">
                <a:highlight>
                  <a:srgbClr val="FFFFFF"/>
                </a:highlight>
                <a:hlinkClick r:id="rId7"/>
              </a:rPr>
              <a:t>LinkedIn</a:t>
            </a:r>
            <a:r>
              <a:rPr lang="en-AU" sz="1100">
                <a:highlight>
                  <a:srgbClr val="FFFFFF"/>
                </a:highlight>
              </a:rPr>
              <a:t> </a:t>
            </a:r>
            <a:r>
              <a:rPr lang="en-AU" sz="1100" b="1">
                <a:highlight>
                  <a:srgbClr val="FFFFFF"/>
                </a:highlight>
              </a:rPr>
              <a:t>@quit-victoria</a:t>
            </a:r>
            <a:endParaRPr lang="en-AU" sz="1100" b="1" i="0">
              <a:effectLst/>
              <a:highlight>
                <a:srgbClr val="FFFFFF"/>
              </a:highlight>
            </a:endParaRPr>
          </a:p>
        </p:txBody>
      </p:sp>
      <p:sp>
        <p:nvSpPr>
          <p:cNvPr id="12" name="TextBox 11">
            <a:extLst>
              <a:ext uri="{FF2B5EF4-FFF2-40B4-BE49-F238E27FC236}">
                <a16:creationId xmlns:a16="http://schemas.microsoft.com/office/drawing/2014/main" id="{661A3762-CC3C-5F05-FC55-A90FBA224EFE}"/>
              </a:ext>
            </a:extLst>
          </p:cNvPr>
          <p:cNvSpPr txBox="1"/>
          <p:nvPr/>
        </p:nvSpPr>
        <p:spPr>
          <a:xfrm>
            <a:off x="4233201" y="1789636"/>
            <a:ext cx="7611829" cy="283154"/>
          </a:xfrm>
          <a:prstGeom prst="rect">
            <a:avLst/>
          </a:prstGeom>
          <a:noFill/>
        </p:spPr>
        <p:txBody>
          <a:bodyPr wrap="square">
            <a:spAutoFit/>
          </a:bodyPr>
          <a:lstStyle/>
          <a:p>
            <a:r>
              <a:rPr lang="en-AU" sz="1100" i="1" kern="100"/>
              <a:t>Arabic is read from right to left. To select Arabic text, highlight text from top right to bottom left (like how you would read it).</a:t>
            </a:r>
          </a:p>
        </p:txBody>
      </p:sp>
      <p:pic>
        <p:nvPicPr>
          <p:cNvPr id="7" name="Online Media 6" title="كل سيجارة تسبّب لك ضررًا.">
            <a:hlinkClick r:id="" action="ppaction://media"/>
            <a:extLst>
              <a:ext uri="{FF2B5EF4-FFF2-40B4-BE49-F238E27FC236}">
                <a16:creationId xmlns:a16="http://schemas.microsoft.com/office/drawing/2014/main" id="{03BFB2E9-78F7-C6D6-FC78-38A479C948E2}"/>
              </a:ext>
            </a:extLst>
          </p:cNvPr>
          <p:cNvPicPr>
            <a:picLocks noRot="1" noChangeAspect="1"/>
          </p:cNvPicPr>
          <p:nvPr>
            <a:videoFile r:link="rId1"/>
          </p:nvPr>
        </p:nvPicPr>
        <p:blipFill>
          <a:blip r:embed="rId8"/>
          <a:stretch>
            <a:fillRect/>
          </a:stretch>
        </p:blipFill>
        <p:spPr>
          <a:xfrm>
            <a:off x="684000" y="2191306"/>
            <a:ext cx="3106765" cy="1755327"/>
          </a:xfrm>
          <a:prstGeom prst="rect">
            <a:avLst/>
          </a:prstGeom>
        </p:spPr>
      </p:pic>
    </p:spTree>
    <p:extLst>
      <p:ext uri="{BB962C8B-B14F-4D97-AF65-F5344CB8AC3E}">
        <p14:creationId xmlns:p14="http://schemas.microsoft.com/office/powerpoint/2010/main" val="408352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856890" y="632958"/>
            <a:ext cx="1437762" cy="557648"/>
          </a:xfrm>
        </p:spPr>
        <p:txBody>
          <a:bodyPr/>
          <a:lstStyle/>
          <a:p>
            <a:r>
              <a:rPr lang="en-US"/>
              <a:t>Video</a:t>
            </a:r>
            <a:endParaRPr lang="en-AU"/>
          </a:p>
        </p:txBody>
      </p:sp>
      <p:sp>
        <p:nvSpPr>
          <p:cNvPr id="11" name="Rectangle 10">
            <a:extLst>
              <a:ext uri="{FF2B5EF4-FFF2-40B4-BE49-F238E27FC236}">
                <a16:creationId xmlns:a16="http://schemas.microsoft.com/office/drawing/2014/main" id="{124843C8-8F46-2241-214A-9D4CC18D2C77}"/>
              </a:ext>
            </a:extLst>
          </p:cNvPr>
          <p:cNvSpPr/>
          <p:nvPr/>
        </p:nvSpPr>
        <p:spPr>
          <a:xfrm>
            <a:off x="1458357" y="1767428"/>
            <a:ext cx="1726061" cy="3399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15s - Doctor</a:t>
            </a:r>
            <a:endParaRPr lang="en-AU" b="1">
              <a:solidFill>
                <a:schemeClr val="tx1"/>
              </a:solidFill>
            </a:endParaRPr>
          </a:p>
        </p:txBody>
      </p:sp>
      <p:graphicFrame>
        <p:nvGraphicFramePr>
          <p:cNvPr id="16" name="Table 15">
            <a:extLst>
              <a:ext uri="{FF2B5EF4-FFF2-40B4-BE49-F238E27FC236}">
                <a16:creationId xmlns:a16="http://schemas.microsoft.com/office/drawing/2014/main" id="{03EDCA4F-E9E3-075B-5702-B628D15C4FFD}"/>
              </a:ext>
            </a:extLst>
          </p:cNvPr>
          <p:cNvGraphicFramePr>
            <a:graphicFrameLocks noGrp="1"/>
          </p:cNvGraphicFramePr>
          <p:nvPr>
            <p:extLst>
              <p:ext uri="{D42A27DB-BD31-4B8C-83A1-F6EECF244321}">
                <p14:modId xmlns:p14="http://schemas.microsoft.com/office/powerpoint/2010/main" val="3952405301"/>
              </p:ext>
            </p:extLst>
          </p:nvPr>
        </p:nvGraphicFramePr>
        <p:xfrm>
          <a:off x="4288241" y="2015977"/>
          <a:ext cx="7227566" cy="2560320"/>
        </p:xfrm>
        <a:graphic>
          <a:graphicData uri="http://schemas.openxmlformats.org/drawingml/2006/table">
            <a:tbl>
              <a:tblPr firstRow="1" firstCol="1" bandRow="1">
                <a:tableStyleId>{1E5F449C-D432-401E-A3F2-10FBB62BA432}</a:tableStyleId>
              </a:tblPr>
              <a:tblGrid>
                <a:gridCol w="3543638">
                  <a:extLst>
                    <a:ext uri="{9D8B030D-6E8A-4147-A177-3AD203B41FA5}">
                      <a16:colId xmlns:a16="http://schemas.microsoft.com/office/drawing/2014/main" val="1675878200"/>
                    </a:ext>
                  </a:extLst>
                </a:gridCol>
                <a:gridCol w="3683928">
                  <a:extLst>
                    <a:ext uri="{9D8B030D-6E8A-4147-A177-3AD203B41FA5}">
                      <a16:colId xmlns:a16="http://schemas.microsoft.com/office/drawing/2014/main" val="1913349105"/>
                    </a:ext>
                  </a:extLst>
                </a:gridCol>
              </a:tblGrid>
              <a:tr h="0">
                <a:tc>
                  <a:txBody>
                    <a:bodyPr/>
                    <a:lstStyle/>
                    <a:p>
                      <a:r>
                        <a:rPr lang="en-AU" sz="1200" kern="100">
                          <a:effectLst/>
                        </a:rPr>
                        <a:t>Script:</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7569015"/>
                  </a:ext>
                </a:extLst>
              </a:tr>
              <a:tr h="0">
                <a:tc>
                  <a:txBody>
                    <a:bodyPr/>
                    <a:lstStyle/>
                    <a:p>
                      <a:r>
                        <a:rPr lang="en-AU" sz="1200" b="0" kern="100">
                          <a:effectLst/>
                        </a:rPr>
                        <a:t>Smoking causes respiratory illnesses</a:t>
                      </a:r>
                      <a:br>
                        <a:rPr lang="en-AU" sz="1200" b="0" kern="100">
                          <a:effectLst/>
                        </a:rPr>
                      </a:br>
                      <a:r>
                        <a:rPr lang="en-AU" sz="1200" b="0" kern="100">
                          <a:effectLst/>
                        </a:rPr>
                        <a:t>like emphysema, chronic bronchitis and lung cancer. </a:t>
                      </a:r>
                    </a:p>
                    <a:p>
                      <a:endParaRPr lang="en-AU" sz="1200" b="0" kern="100">
                        <a:effectLst/>
                      </a:endParaRPr>
                    </a:p>
                    <a:p>
                      <a:r>
                        <a:rPr lang="en-AU" sz="1200" b="0" kern="100">
                          <a:effectLst/>
                        </a:rPr>
                        <a:t>Even smoking once a day can have consequences. Speak to your doctor about quitting. </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200" kern="100" dirty="0">
                          <a:effectLst/>
                        </a:rPr>
                        <a:t>يسبّب التدخين أمراضًا في الجهاز التنفسي</a:t>
                      </a:r>
                      <a:br>
                        <a:rPr lang="ar-SA" sz="1200" kern="100" dirty="0">
                          <a:effectLst/>
                        </a:rPr>
                      </a:br>
                      <a:r>
                        <a:rPr lang="ar-SA" sz="1200" kern="100" dirty="0">
                          <a:effectLst/>
                        </a:rPr>
                        <a:t> مثل الانتفاخ الرئوي والتهاب الشعب الهوائية المزمن وسرطان الرئة.</a:t>
                      </a:r>
                      <a:endParaRPr lang="en-US" sz="1200" kern="100" dirty="0">
                        <a:effectLst/>
                      </a:endParaRPr>
                    </a:p>
                    <a:p>
                      <a:pPr algn="r" rtl="1"/>
                      <a:endParaRPr lang="en-AU" sz="1200" kern="100" dirty="0">
                        <a:effectLst/>
                      </a:endParaRPr>
                    </a:p>
                    <a:p>
                      <a:pPr algn="r" rtl="1"/>
                      <a:r>
                        <a:rPr lang="ar-SA" sz="1200" kern="100" dirty="0">
                          <a:effectLst/>
                        </a:rPr>
                        <a:t>حتى التدخين مرة واحدة في اليوم يمكن أن يكون له عواقب.</a:t>
                      </a:r>
                      <a:endParaRPr lang="en-AU" sz="1200" kern="100" dirty="0">
                        <a:effectLst/>
                      </a:endParaRPr>
                    </a:p>
                    <a:p>
                      <a:pPr algn="r" rtl="1"/>
                      <a:r>
                        <a:rPr lang="ar-SA" sz="1200" kern="100" dirty="0">
                          <a:effectLst/>
                        </a:rPr>
                        <a:t>تحدّث إلى طبيبك حول الإقلاع عن التدخين.</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0870604"/>
                  </a:ext>
                </a:extLst>
              </a:tr>
              <a:tr h="0">
                <a:tc>
                  <a:txBody>
                    <a:bodyPr/>
                    <a:lstStyle/>
                    <a:p>
                      <a:r>
                        <a:rPr lang="en-AU" sz="1200" b="1" kern="100">
                          <a:solidFill>
                            <a:schemeClr val="bg1"/>
                          </a:solidFill>
                          <a:effectLst/>
                        </a:rPr>
                        <a:t>Super:</a:t>
                      </a:r>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756600331"/>
                  </a:ext>
                </a:extLst>
              </a:tr>
              <a:tr h="0">
                <a:tc>
                  <a:txBody>
                    <a:bodyPr/>
                    <a:lstStyle/>
                    <a:p>
                      <a:r>
                        <a:rPr lang="en-AU" sz="1200" b="0" kern="100">
                          <a:effectLst/>
                        </a:rPr>
                        <a:t>Every cigarette is doing you damage.</a:t>
                      </a:r>
                      <a:r>
                        <a:rPr lang="en-AU" sz="1200" b="0" kern="100">
                          <a:effectLst/>
                          <a:latin typeface="Aptos" panose="020B0004020202020204" pitchFamily="34" charset="0"/>
                          <a:cs typeface="Times New Roman" panose="02020603050405020304" pitchFamily="18" charset="0"/>
                        </a:rPr>
                        <a:t> </a:t>
                      </a:r>
                      <a:r>
                        <a:rPr lang="en-AU" sz="1200" b="0" kern="100">
                          <a:effectLst/>
                        </a:rPr>
                        <a:t>For help to quit, speak to your doctor.</a:t>
                      </a:r>
                      <a:r>
                        <a:rPr lang="en-AU" sz="1200" b="0" kern="100">
                          <a:effectLst/>
                          <a:latin typeface="Aptos" panose="020B0004020202020204" pitchFamily="34" charset="0"/>
                          <a:cs typeface="Times New Roman" panose="02020603050405020304" pitchFamily="18" charset="0"/>
                        </a:rPr>
                        <a:t> </a:t>
                      </a:r>
                      <a:r>
                        <a:rPr lang="en-AU" sz="1200" b="0" kern="100">
                          <a:effectLst/>
                        </a:rPr>
                        <a:t>quit.org.au/</a:t>
                      </a:r>
                      <a:r>
                        <a:rPr lang="en-AU" sz="1200" b="0" kern="100" err="1">
                          <a:effectLst/>
                        </a:rPr>
                        <a:t>arabic</a:t>
                      </a:r>
                      <a:endParaRPr lang="en-AU" sz="1200" b="0" kern="100">
                        <a:effectLst/>
                      </a:endParaRP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200" kern="100" dirty="0">
                          <a:effectLst/>
                        </a:rPr>
                        <a:t>كل سيجارة تسبّب لك ضررًا.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00" dirty="0">
                          <a:effectLst/>
                        </a:rPr>
                        <a:t>للحصول على المساعدة في الإقلاع عن التدخين، تحدّث إلى طبيبك. </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00" dirty="0">
                          <a:effectLst/>
                        </a:rPr>
                        <a:t>quit.org.au/arabic</a:t>
                      </a:r>
                      <a:endParaRPr lang="en-AU" sz="1200" b="0" kern="100" dirty="0">
                        <a:effectLst/>
                      </a:endParaRPr>
                    </a:p>
                    <a:p>
                      <a:pPr algn="r" rtl="1"/>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704121"/>
                  </a:ext>
                </a:extLst>
              </a:tr>
            </a:tbl>
          </a:graphicData>
        </a:graphic>
      </p:graphicFrame>
      <p:sp>
        <p:nvSpPr>
          <p:cNvPr id="2" name="TextBox 1">
            <a:extLst>
              <a:ext uri="{FF2B5EF4-FFF2-40B4-BE49-F238E27FC236}">
                <a16:creationId xmlns:a16="http://schemas.microsoft.com/office/drawing/2014/main" id="{0E5EF795-D5F1-D4CF-1566-F394E44D38A0}"/>
              </a:ext>
            </a:extLst>
          </p:cNvPr>
          <p:cNvSpPr txBox="1"/>
          <p:nvPr/>
        </p:nvSpPr>
        <p:spPr>
          <a:xfrm>
            <a:off x="695723" y="4068071"/>
            <a:ext cx="3425977" cy="1198213"/>
          </a:xfrm>
          <a:prstGeom prst="rect">
            <a:avLst/>
          </a:prstGeom>
          <a:noFill/>
        </p:spPr>
        <p:txBody>
          <a:bodyPr wrap="square">
            <a:spAutoFit/>
          </a:bodyPr>
          <a:lstStyle/>
          <a:p>
            <a:r>
              <a:rPr lang="en-AU" sz="1200" b="1"/>
              <a:t>Share this link:</a:t>
            </a:r>
            <a:endParaRPr lang="en-AU" sz="1200" b="1">
              <a:hlinkClick r:id="rId4"/>
            </a:endParaRPr>
          </a:p>
          <a:p>
            <a:r>
              <a:rPr lang="en-AU" sz="1200" u="sng">
                <a:solidFill>
                  <a:srgbClr val="000000"/>
                </a:solidFill>
                <a:effectLst/>
                <a:latin typeface="Aptos" panose="020B0004020202020204" pitchFamily="34" charset="0"/>
                <a:ea typeface="Aptos" panose="020B0004020202020204" pitchFamily="34" charset="0"/>
                <a:cs typeface="Aptos" panose="020B0004020202020204" pitchFamily="34" charset="0"/>
                <a:hlinkClick r:id="rId5"/>
              </a:rPr>
              <a:t>https://youtu.be/l2OkAhr-KU0</a:t>
            </a:r>
            <a:endParaRPr lang="en-AU" sz="1200"/>
          </a:p>
          <a:p>
            <a:r>
              <a:rPr lang="en-AU" sz="1200"/>
              <a:t>Use the YouTube link to share the video on your channels.</a:t>
            </a:r>
          </a:p>
        </p:txBody>
      </p:sp>
      <p:sp>
        <p:nvSpPr>
          <p:cNvPr id="4" name="TextBox 3">
            <a:extLst>
              <a:ext uri="{FF2B5EF4-FFF2-40B4-BE49-F238E27FC236}">
                <a16:creationId xmlns:a16="http://schemas.microsoft.com/office/drawing/2014/main" id="{2AC589F7-4149-0C23-1C8D-A3173D7DF726}"/>
              </a:ext>
            </a:extLst>
          </p:cNvPr>
          <p:cNvSpPr txBox="1"/>
          <p:nvPr/>
        </p:nvSpPr>
        <p:spPr>
          <a:xfrm>
            <a:off x="5603455" y="4764641"/>
            <a:ext cx="4597138" cy="494751"/>
          </a:xfrm>
          <a:prstGeom prst="rect">
            <a:avLst/>
          </a:prstGeom>
          <a:noFill/>
          <a:ln>
            <a:solidFill>
              <a:schemeClr val="accent1"/>
            </a:solidFill>
          </a:ln>
        </p:spPr>
        <p:txBody>
          <a:bodyPr wrap="square">
            <a:spAutoFit/>
          </a:bodyPr>
          <a:lstStyle/>
          <a:p>
            <a:pPr algn="l"/>
            <a:r>
              <a:rPr lang="en-AU" sz="1100" b="1" i="1">
                <a:effectLst/>
                <a:highlight>
                  <a:srgbClr val="FFFFFF"/>
                </a:highlight>
              </a:rPr>
              <a:t>Remember to tag and follow Quit on: </a:t>
            </a:r>
            <a:br>
              <a:rPr lang="en-AU" sz="1100" b="0" i="0">
                <a:effectLst/>
                <a:highlight>
                  <a:srgbClr val="FFFFFF"/>
                </a:highlight>
              </a:rPr>
            </a:br>
            <a:r>
              <a:rPr lang="en-AU" sz="1100">
                <a:highlight>
                  <a:srgbClr val="FFFFFF"/>
                </a:highlight>
                <a:hlinkClick r:id="rId6"/>
              </a:rPr>
              <a:t>Facebook</a:t>
            </a:r>
            <a:r>
              <a:rPr lang="en-AU" sz="1100">
                <a:highlight>
                  <a:srgbClr val="FFFFFF"/>
                </a:highlight>
              </a:rPr>
              <a:t> and </a:t>
            </a:r>
            <a:r>
              <a:rPr lang="en-AU" sz="1100" b="0" i="0">
                <a:effectLst/>
                <a:highlight>
                  <a:srgbClr val="FFFFFF"/>
                </a:highlight>
                <a:hlinkClick r:id="rId7"/>
              </a:rPr>
              <a:t>X</a:t>
            </a:r>
            <a:r>
              <a:rPr lang="en-AU" sz="1100" b="0" i="0">
                <a:effectLst/>
                <a:highlight>
                  <a:srgbClr val="FFFFFF"/>
                </a:highlight>
              </a:rPr>
              <a:t> (formerly Twitter)</a:t>
            </a:r>
            <a:r>
              <a:rPr lang="en-AU" sz="1100">
                <a:highlight>
                  <a:srgbClr val="FFFFFF"/>
                </a:highlight>
              </a:rPr>
              <a:t> </a:t>
            </a:r>
            <a:r>
              <a:rPr lang="en-AU" sz="1100" b="1">
                <a:highlight>
                  <a:srgbClr val="FFFFFF"/>
                </a:highlight>
              </a:rPr>
              <a:t>@quitvic </a:t>
            </a:r>
            <a:r>
              <a:rPr lang="en-AU" sz="1100">
                <a:highlight>
                  <a:srgbClr val="FFFFFF"/>
                </a:highlight>
              </a:rPr>
              <a:t>| </a:t>
            </a:r>
            <a:r>
              <a:rPr lang="en-AU" sz="1100">
                <a:highlight>
                  <a:srgbClr val="FFFFFF"/>
                </a:highlight>
                <a:hlinkClick r:id="rId8"/>
              </a:rPr>
              <a:t>LinkedIn</a:t>
            </a:r>
            <a:r>
              <a:rPr lang="en-AU" sz="1100">
                <a:highlight>
                  <a:srgbClr val="FFFFFF"/>
                </a:highlight>
              </a:rPr>
              <a:t> </a:t>
            </a:r>
            <a:r>
              <a:rPr lang="en-AU" sz="1100" b="1">
                <a:highlight>
                  <a:srgbClr val="FFFFFF"/>
                </a:highlight>
              </a:rPr>
              <a:t>@quit-victoria</a:t>
            </a:r>
            <a:endParaRPr lang="en-AU" sz="1100" b="1" i="0">
              <a:effectLst/>
              <a:highlight>
                <a:srgbClr val="FFFFFF"/>
              </a:highlight>
            </a:endParaRPr>
          </a:p>
        </p:txBody>
      </p:sp>
      <p:sp>
        <p:nvSpPr>
          <p:cNvPr id="7" name="TextBox 6">
            <a:extLst>
              <a:ext uri="{FF2B5EF4-FFF2-40B4-BE49-F238E27FC236}">
                <a16:creationId xmlns:a16="http://schemas.microsoft.com/office/drawing/2014/main" id="{7FFE6DB1-ACA4-709B-CD70-256402E14CD4}"/>
              </a:ext>
            </a:extLst>
          </p:cNvPr>
          <p:cNvSpPr txBox="1"/>
          <p:nvPr/>
        </p:nvSpPr>
        <p:spPr>
          <a:xfrm>
            <a:off x="4208342" y="1625851"/>
            <a:ext cx="7611829" cy="283154"/>
          </a:xfrm>
          <a:prstGeom prst="rect">
            <a:avLst/>
          </a:prstGeom>
          <a:noFill/>
        </p:spPr>
        <p:txBody>
          <a:bodyPr wrap="square">
            <a:spAutoFit/>
          </a:bodyPr>
          <a:lstStyle/>
          <a:p>
            <a:r>
              <a:rPr lang="en-AU" sz="1100" i="1" kern="100"/>
              <a:t>Arabic is read from right to left. To select Arabic text, highlight text from top right to bottom left (like how you would read it).</a:t>
            </a:r>
          </a:p>
        </p:txBody>
      </p:sp>
      <p:pic>
        <p:nvPicPr>
          <p:cNvPr id="5" name="Online Media 4" title="كل سيجارة تسبّب لك ضررًا.">
            <a:hlinkClick r:id="" action="ppaction://media"/>
            <a:extLst>
              <a:ext uri="{FF2B5EF4-FFF2-40B4-BE49-F238E27FC236}">
                <a16:creationId xmlns:a16="http://schemas.microsoft.com/office/drawing/2014/main" id="{6886CDAF-A653-C93B-8B72-70DE5CB49E45}"/>
              </a:ext>
            </a:extLst>
          </p:cNvPr>
          <p:cNvPicPr>
            <a:picLocks noRot="1" noChangeAspect="1"/>
          </p:cNvPicPr>
          <p:nvPr>
            <a:videoFile r:link="rId1"/>
          </p:nvPr>
        </p:nvPicPr>
        <p:blipFill>
          <a:blip r:embed="rId9"/>
          <a:stretch>
            <a:fillRect/>
          </a:stretch>
        </p:blipFill>
        <p:spPr>
          <a:xfrm>
            <a:off x="676193" y="2133232"/>
            <a:ext cx="3378760" cy="1909004"/>
          </a:xfrm>
          <a:prstGeom prst="rect">
            <a:avLst/>
          </a:prstGeom>
        </p:spPr>
      </p:pic>
    </p:spTree>
    <p:extLst>
      <p:ext uri="{BB962C8B-B14F-4D97-AF65-F5344CB8AC3E}">
        <p14:creationId xmlns:p14="http://schemas.microsoft.com/office/powerpoint/2010/main" val="59864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4000" y="666000"/>
            <a:ext cx="1375619" cy="603507"/>
          </a:xfrm>
        </p:spPr>
        <p:txBody>
          <a:bodyPr/>
          <a:lstStyle/>
          <a:p>
            <a:r>
              <a:rPr lang="en-US"/>
              <a:t>Video</a:t>
            </a:r>
            <a:endParaRPr lang="en-AU"/>
          </a:p>
        </p:txBody>
      </p:sp>
      <p:sp>
        <p:nvSpPr>
          <p:cNvPr id="11" name="Rectangle 10">
            <a:extLst>
              <a:ext uri="{FF2B5EF4-FFF2-40B4-BE49-F238E27FC236}">
                <a16:creationId xmlns:a16="http://schemas.microsoft.com/office/drawing/2014/main" id="{124843C8-8F46-2241-214A-9D4CC18D2C77}"/>
              </a:ext>
            </a:extLst>
          </p:cNvPr>
          <p:cNvSpPr/>
          <p:nvPr/>
        </p:nvSpPr>
        <p:spPr>
          <a:xfrm>
            <a:off x="1552445" y="1720071"/>
            <a:ext cx="1608223" cy="3399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30s - Quitline</a:t>
            </a:r>
            <a:endParaRPr lang="en-AU" b="1">
              <a:solidFill>
                <a:schemeClr val="tx1"/>
              </a:solidFill>
            </a:endParaRPr>
          </a:p>
        </p:txBody>
      </p:sp>
      <p:graphicFrame>
        <p:nvGraphicFramePr>
          <p:cNvPr id="5" name="Table 4">
            <a:extLst>
              <a:ext uri="{FF2B5EF4-FFF2-40B4-BE49-F238E27FC236}">
                <a16:creationId xmlns:a16="http://schemas.microsoft.com/office/drawing/2014/main" id="{CAE703DA-BE9F-E331-E761-268F604D3C55}"/>
              </a:ext>
            </a:extLst>
          </p:cNvPr>
          <p:cNvGraphicFramePr>
            <a:graphicFrameLocks noGrp="1"/>
          </p:cNvGraphicFramePr>
          <p:nvPr>
            <p:extLst>
              <p:ext uri="{D42A27DB-BD31-4B8C-83A1-F6EECF244321}">
                <p14:modId xmlns:p14="http://schemas.microsoft.com/office/powerpoint/2010/main" val="3561565953"/>
              </p:ext>
            </p:extLst>
          </p:nvPr>
        </p:nvGraphicFramePr>
        <p:xfrm>
          <a:off x="4348884" y="1579806"/>
          <a:ext cx="7199827" cy="4023360"/>
        </p:xfrm>
        <a:graphic>
          <a:graphicData uri="http://schemas.openxmlformats.org/drawingml/2006/table">
            <a:tbl>
              <a:tblPr firstRow="1" firstCol="1" bandRow="1">
                <a:tableStyleId>{1E5F449C-D432-401E-A3F2-10FBB62BA432}</a:tableStyleId>
              </a:tblPr>
              <a:tblGrid>
                <a:gridCol w="2831378">
                  <a:extLst>
                    <a:ext uri="{9D8B030D-6E8A-4147-A177-3AD203B41FA5}">
                      <a16:colId xmlns:a16="http://schemas.microsoft.com/office/drawing/2014/main" val="667119861"/>
                    </a:ext>
                  </a:extLst>
                </a:gridCol>
                <a:gridCol w="4368449">
                  <a:extLst>
                    <a:ext uri="{9D8B030D-6E8A-4147-A177-3AD203B41FA5}">
                      <a16:colId xmlns:a16="http://schemas.microsoft.com/office/drawing/2014/main" val="2536181274"/>
                    </a:ext>
                  </a:extLst>
                </a:gridCol>
              </a:tblGrid>
              <a:tr h="0">
                <a:tc>
                  <a:txBody>
                    <a:bodyPr/>
                    <a:lstStyle/>
                    <a:p>
                      <a:r>
                        <a:rPr lang="en-AU" sz="1200" kern="100">
                          <a:effectLst/>
                        </a:rPr>
                        <a:t>Script:</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8792850"/>
                  </a:ext>
                </a:extLst>
              </a:tr>
              <a:tr h="0">
                <a:tc>
                  <a:txBody>
                    <a:bodyPr/>
                    <a:lstStyle/>
                    <a:p>
                      <a:r>
                        <a:rPr lang="en-AU" sz="1200" b="0" kern="100">
                          <a:effectLst/>
                        </a:rPr>
                        <a:t>Smoking causes toxic particles from cigarettes to deposit directly in the lungs, which causes immense damage. </a:t>
                      </a:r>
                    </a:p>
                    <a:p>
                      <a:endParaRPr lang="en-AU" sz="1200" b="0" kern="100">
                        <a:effectLst/>
                      </a:endParaRPr>
                    </a:p>
                    <a:p>
                      <a:r>
                        <a:rPr lang="en-AU" sz="1200" b="0" kern="100">
                          <a:effectLst/>
                        </a:rPr>
                        <a:t>The lung damage that smoking causes can lead to respiratory illnesses including emphysema, chronic bronchitis and lung cancer. </a:t>
                      </a:r>
                    </a:p>
                    <a:p>
                      <a:endParaRPr lang="en-AU" sz="1200" b="0" kern="100">
                        <a:effectLst/>
                      </a:endParaRPr>
                    </a:p>
                    <a:p>
                      <a:r>
                        <a:rPr lang="en-AU" sz="1200" b="0" kern="100">
                          <a:effectLst/>
                        </a:rPr>
                        <a:t>Even smoking once a day can have serious consequences. For help to quit contact Quitline on (03) 8583 2905 </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200" kern="100" dirty="0">
                          <a:effectLst/>
                        </a:rPr>
                        <a:t>يؤدي التدخين إلى ترسّب الجزيئات السامة الناتجة عن السجائر في الرئتين مباشرةً، مما يسبّب أضرارًا جسيمة.</a:t>
                      </a:r>
                      <a:endParaRPr lang="en-US" sz="1200" kern="100" dirty="0">
                        <a:effectLst/>
                      </a:endParaRPr>
                    </a:p>
                    <a:p>
                      <a:pPr algn="r" rtl="1"/>
                      <a:endParaRPr lang="en-AU" sz="1200" kern="100" dirty="0">
                        <a:effectLst/>
                      </a:endParaRPr>
                    </a:p>
                    <a:p>
                      <a:pPr algn="r" rtl="1"/>
                      <a:r>
                        <a:rPr lang="ar-SA" sz="1200" kern="100" dirty="0">
                          <a:effectLst/>
                        </a:rPr>
                        <a:t>يمكن أن يؤدي الضّرر الذي يسبّبه التدخين للرئتين إلى أمراض في الجهاز التنفسي بما في ذلك الانتفاخ الرئوي والتهاب الشعب الهوائية المزمن وسرطان الرئة.</a:t>
                      </a:r>
                      <a:endParaRPr lang="en-US" sz="1200" kern="100" dirty="0">
                        <a:effectLst/>
                      </a:endParaRPr>
                    </a:p>
                    <a:p>
                      <a:pPr algn="r" rtl="1"/>
                      <a:endParaRPr lang="en-AU" sz="1200" kern="100" dirty="0">
                        <a:effectLst/>
                      </a:endParaRPr>
                    </a:p>
                    <a:p>
                      <a:pPr algn="r" rtl="1"/>
                      <a:r>
                        <a:rPr lang="ar-SA" sz="1200" kern="100" dirty="0">
                          <a:effectLst/>
                        </a:rPr>
                        <a:t>حتى التدخين مرة واحدة في اليوم يمكن أن يكون له عواقب وخيمة. للمساعدة في الإقلاع عن التدخين، اتصل بخط Quitline على الرقم 0385832905 </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0839433"/>
                  </a:ext>
                </a:extLst>
              </a:tr>
              <a:tr h="0">
                <a:tc>
                  <a:txBody>
                    <a:bodyPr/>
                    <a:lstStyle/>
                    <a:p>
                      <a:r>
                        <a:rPr lang="en-AU" sz="1200" b="1" kern="100">
                          <a:solidFill>
                            <a:schemeClr val="bg1"/>
                          </a:solidFill>
                          <a:effectLst/>
                        </a:rPr>
                        <a:t>Super:</a:t>
                      </a:r>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171148028"/>
                  </a:ext>
                </a:extLst>
              </a:tr>
              <a:tr h="0">
                <a:tc>
                  <a:txBody>
                    <a:bodyPr/>
                    <a:lstStyle/>
                    <a:p>
                      <a:r>
                        <a:rPr lang="en-AU" sz="1200" b="0" kern="100">
                          <a:effectLst/>
                        </a:rPr>
                        <a:t>Every cigarette is doing you damage.</a:t>
                      </a: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For help to quit, contact Quitline (03) 8583 2905</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(03) 8583 2905 / quit.org.au/</a:t>
                      </a:r>
                      <a:r>
                        <a:rPr lang="en-AU" sz="1200" b="0" kern="100" err="1">
                          <a:effectLst/>
                        </a:rPr>
                        <a:t>arabic</a:t>
                      </a:r>
                      <a:endParaRPr lang="en-AU" sz="1200" b="0" kern="100">
                        <a:effectLst/>
                      </a:endParaRP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200" kern="100" dirty="0">
                          <a:effectLst/>
                        </a:rPr>
                        <a:t>كل سيجارة تسبّب لك ضررًا.</a:t>
                      </a:r>
                      <a:endParaRPr lang="en-US" sz="1200" kern="100" dirty="0">
                        <a:effectLst/>
                      </a:endParaRPr>
                    </a:p>
                    <a:p>
                      <a:pPr algn="r" rtl="1"/>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00" dirty="0">
                          <a:effectLst/>
                        </a:rPr>
                        <a:t>للمساعدة في الإقلاع عن التدخين، اتصل بخط Quitline على الرقم 0385832905</a:t>
                      </a:r>
                      <a:r>
                        <a:rPr lang="en-US" sz="1200" kern="100" dirty="0">
                          <a:effectLst/>
                        </a:rPr>
                        <a:t> </a:t>
                      </a:r>
                      <a:endParaRPr lang="en-AU" sz="1200" kern="100" dirty="0">
                        <a:effectLst/>
                        <a:latin typeface="Aptos" panose="020B0004020202020204" pitchFamily="34" charset="0"/>
                        <a:cs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00" dirty="0">
                          <a:effectLst/>
                        </a:rPr>
                        <a:t>0385832905 / quit.org.au/arabic</a:t>
                      </a:r>
                      <a:endParaRPr lang="en-AU" sz="1200" b="0" kern="100" dirty="0">
                        <a:effectLst/>
                      </a:endParaRPr>
                    </a:p>
                    <a:p>
                      <a:pPr algn="r" rtl="1"/>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2735464"/>
                  </a:ext>
                </a:extLst>
              </a:tr>
            </a:tbl>
          </a:graphicData>
        </a:graphic>
      </p:graphicFrame>
      <p:sp>
        <p:nvSpPr>
          <p:cNvPr id="3" name="TextBox 2">
            <a:extLst>
              <a:ext uri="{FF2B5EF4-FFF2-40B4-BE49-F238E27FC236}">
                <a16:creationId xmlns:a16="http://schemas.microsoft.com/office/drawing/2014/main" id="{3E0CF03E-1443-C042-AB84-80D65CF21BFC}"/>
              </a:ext>
            </a:extLst>
          </p:cNvPr>
          <p:cNvSpPr txBox="1"/>
          <p:nvPr/>
        </p:nvSpPr>
        <p:spPr>
          <a:xfrm>
            <a:off x="730892" y="4040652"/>
            <a:ext cx="3425977" cy="1198213"/>
          </a:xfrm>
          <a:prstGeom prst="rect">
            <a:avLst/>
          </a:prstGeom>
          <a:noFill/>
        </p:spPr>
        <p:txBody>
          <a:bodyPr wrap="square">
            <a:spAutoFit/>
          </a:bodyPr>
          <a:lstStyle/>
          <a:p>
            <a:r>
              <a:rPr lang="en-AU" sz="1200" b="1"/>
              <a:t>Share this link:</a:t>
            </a:r>
            <a:endParaRPr lang="en-AU" sz="1200" b="1">
              <a:hlinkClick r:id="rId3"/>
            </a:endParaRPr>
          </a:p>
          <a:p>
            <a:r>
              <a:rPr lang="en-AU" sz="1200" u="sng">
                <a:solidFill>
                  <a:srgbClr val="333333"/>
                </a:solidFill>
                <a:effectLst/>
                <a:latin typeface="Aptos" panose="020B0004020202020204" pitchFamily="34" charset="0"/>
                <a:ea typeface="Aptos" panose="020B0004020202020204" pitchFamily="34" charset="0"/>
                <a:cs typeface="Aptos" panose="020B0004020202020204" pitchFamily="34" charset="0"/>
                <a:hlinkClick r:id="rId4"/>
              </a:rPr>
              <a:t>https://youtu.be/nvRgUIo8Gik</a:t>
            </a:r>
            <a:endParaRPr lang="en-AU" sz="1200"/>
          </a:p>
          <a:p>
            <a:r>
              <a:rPr lang="en-AU" sz="1200"/>
              <a:t>Use the YouTube link to share the video on your channels.</a:t>
            </a:r>
          </a:p>
        </p:txBody>
      </p:sp>
      <p:sp>
        <p:nvSpPr>
          <p:cNvPr id="2" name="TextBox 1">
            <a:extLst>
              <a:ext uri="{FF2B5EF4-FFF2-40B4-BE49-F238E27FC236}">
                <a16:creationId xmlns:a16="http://schemas.microsoft.com/office/drawing/2014/main" id="{1D5F4860-771F-DF34-0951-40F93815998D}"/>
              </a:ext>
            </a:extLst>
          </p:cNvPr>
          <p:cNvSpPr txBox="1"/>
          <p:nvPr/>
        </p:nvSpPr>
        <p:spPr>
          <a:xfrm>
            <a:off x="4229218" y="1269507"/>
            <a:ext cx="7611829" cy="283154"/>
          </a:xfrm>
          <a:prstGeom prst="rect">
            <a:avLst/>
          </a:prstGeom>
          <a:noFill/>
        </p:spPr>
        <p:txBody>
          <a:bodyPr wrap="square">
            <a:spAutoFit/>
          </a:bodyPr>
          <a:lstStyle/>
          <a:p>
            <a:r>
              <a:rPr lang="en-AU" sz="1100" i="1" kern="100"/>
              <a:t>Arabic is read from right to left. To select Arabic text, highlight text from top right to bottom left (like how you would read it).</a:t>
            </a:r>
          </a:p>
        </p:txBody>
      </p:sp>
      <p:sp>
        <p:nvSpPr>
          <p:cNvPr id="8" name="TextBox 7">
            <a:extLst>
              <a:ext uri="{FF2B5EF4-FFF2-40B4-BE49-F238E27FC236}">
                <a16:creationId xmlns:a16="http://schemas.microsoft.com/office/drawing/2014/main" id="{3BC42AED-FEDD-B0E0-B5D1-814F44095F1F}"/>
              </a:ext>
            </a:extLst>
          </p:cNvPr>
          <p:cNvSpPr txBox="1"/>
          <p:nvPr/>
        </p:nvSpPr>
        <p:spPr>
          <a:xfrm>
            <a:off x="5650228" y="5681708"/>
            <a:ext cx="4597138" cy="494751"/>
          </a:xfrm>
          <a:prstGeom prst="rect">
            <a:avLst/>
          </a:prstGeom>
          <a:noFill/>
          <a:ln>
            <a:solidFill>
              <a:schemeClr val="accent1"/>
            </a:solidFill>
          </a:ln>
        </p:spPr>
        <p:txBody>
          <a:bodyPr wrap="square">
            <a:spAutoFit/>
          </a:bodyPr>
          <a:lstStyle/>
          <a:p>
            <a:pPr algn="l"/>
            <a:r>
              <a:rPr lang="en-AU" sz="1100" b="1" i="1">
                <a:effectLst/>
                <a:highlight>
                  <a:srgbClr val="FFFFFF"/>
                </a:highlight>
              </a:rPr>
              <a:t>Remember to tag and follow Quit on: </a:t>
            </a:r>
            <a:br>
              <a:rPr lang="en-AU" sz="1100" b="0" i="0">
                <a:effectLst/>
                <a:highlight>
                  <a:srgbClr val="FFFFFF"/>
                </a:highlight>
              </a:rPr>
            </a:br>
            <a:r>
              <a:rPr lang="en-AU" sz="1100">
                <a:highlight>
                  <a:srgbClr val="FFFFFF"/>
                </a:highlight>
                <a:hlinkClick r:id="rId5"/>
              </a:rPr>
              <a:t>Facebook</a:t>
            </a:r>
            <a:r>
              <a:rPr lang="en-AU" sz="1100">
                <a:highlight>
                  <a:srgbClr val="FFFFFF"/>
                </a:highlight>
              </a:rPr>
              <a:t> and </a:t>
            </a:r>
            <a:r>
              <a:rPr lang="en-AU" sz="1100" b="0" i="0">
                <a:effectLst/>
                <a:highlight>
                  <a:srgbClr val="FFFFFF"/>
                </a:highlight>
                <a:hlinkClick r:id="rId6"/>
              </a:rPr>
              <a:t>X</a:t>
            </a:r>
            <a:r>
              <a:rPr lang="en-AU" sz="1100" b="0" i="0">
                <a:effectLst/>
                <a:highlight>
                  <a:srgbClr val="FFFFFF"/>
                </a:highlight>
              </a:rPr>
              <a:t> (formerly Twitter)</a:t>
            </a:r>
            <a:r>
              <a:rPr lang="en-AU" sz="1100">
                <a:highlight>
                  <a:srgbClr val="FFFFFF"/>
                </a:highlight>
              </a:rPr>
              <a:t> </a:t>
            </a:r>
            <a:r>
              <a:rPr lang="en-AU" sz="1100" b="1">
                <a:highlight>
                  <a:srgbClr val="FFFFFF"/>
                </a:highlight>
              </a:rPr>
              <a:t>@quitvic </a:t>
            </a:r>
            <a:r>
              <a:rPr lang="en-AU" sz="1100">
                <a:highlight>
                  <a:srgbClr val="FFFFFF"/>
                </a:highlight>
              </a:rPr>
              <a:t>| </a:t>
            </a:r>
            <a:r>
              <a:rPr lang="en-AU" sz="1100">
                <a:highlight>
                  <a:srgbClr val="FFFFFF"/>
                </a:highlight>
                <a:hlinkClick r:id="rId7"/>
              </a:rPr>
              <a:t>LinkedIn</a:t>
            </a:r>
            <a:r>
              <a:rPr lang="en-AU" sz="1100">
                <a:highlight>
                  <a:srgbClr val="FFFFFF"/>
                </a:highlight>
              </a:rPr>
              <a:t> </a:t>
            </a:r>
            <a:r>
              <a:rPr lang="en-AU" sz="1100" b="1">
                <a:highlight>
                  <a:srgbClr val="FFFFFF"/>
                </a:highlight>
              </a:rPr>
              <a:t>@quit-victoria</a:t>
            </a:r>
            <a:endParaRPr lang="en-AU" sz="1100" b="1" i="0">
              <a:effectLst/>
              <a:highlight>
                <a:srgbClr val="FFFFFF"/>
              </a:highlight>
            </a:endParaRPr>
          </a:p>
        </p:txBody>
      </p:sp>
      <p:pic>
        <p:nvPicPr>
          <p:cNvPr id="7" name="Online Media 6" title="كل سيجارة تسبّب لك ضررًا.">
            <a:hlinkClick r:id="" action="ppaction://media"/>
            <a:extLst>
              <a:ext uri="{FF2B5EF4-FFF2-40B4-BE49-F238E27FC236}">
                <a16:creationId xmlns:a16="http://schemas.microsoft.com/office/drawing/2014/main" id="{6C5919CC-7E39-78F9-F291-87E2F0B991D6}"/>
              </a:ext>
            </a:extLst>
          </p:cNvPr>
          <p:cNvPicPr>
            <a:picLocks noRot="1" noChangeAspect="1"/>
          </p:cNvPicPr>
          <p:nvPr>
            <a:videoFile r:link="rId1"/>
          </p:nvPr>
        </p:nvPicPr>
        <p:blipFill>
          <a:blip r:embed="rId8"/>
          <a:stretch>
            <a:fillRect/>
          </a:stretch>
        </p:blipFill>
        <p:spPr>
          <a:xfrm>
            <a:off x="580408" y="2085939"/>
            <a:ext cx="3417502" cy="1930893"/>
          </a:xfrm>
          <a:prstGeom prst="rect">
            <a:avLst/>
          </a:prstGeom>
        </p:spPr>
      </p:pic>
    </p:spTree>
    <p:extLst>
      <p:ext uri="{BB962C8B-B14F-4D97-AF65-F5344CB8AC3E}">
        <p14:creationId xmlns:p14="http://schemas.microsoft.com/office/powerpoint/2010/main" val="188500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684000" y="666000"/>
            <a:ext cx="1428885" cy="559118"/>
          </a:xfrm>
        </p:spPr>
        <p:txBody>
          <a:bodyPr/>
          <a:lstStyle/>
          <a:p>
            <a:r>
              <a:rPr lang="en-US"/>
              <a:t>Video</a:t>
            </a:r>
            <a:endParaRPr lang="en-AU"/>
          </a:p>
        </p:txBody>
      </p:sp>
      <p:sp>
        <p:nvSpPr>
          <p:cNvPr id="11" name="Rectangle 10">
            <a:extLst>
              <a:ext uri="{FF2B5EF4-FFF2-40B4-BE49-F238E27FC236}">
                <a16:creationId xmlns:a16="http://schemas.microsoft.com/office/drawing/2014/main" id="{124843C8-8F46-2241-214A-9D4CC18D2C77}"/>
              </a:ext>
            </a:extLst>
          </p:cNvPr>
          <p:cNvSpPr/>
          <p:nvPr/>
        </p:nvSpPr>
        <p:spPr>
          <a:xfrm>
            <a:off x="1474726" y="1705888"/>
            <a:ext cx="1686757" cy="3399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30s- Doctor</a:t>
            </a:r>
            <a:endParaRPr lang="en-AU" b="1">
              <a:solidFill>
                <a:schemeClr val="tx1"/>
              </a:solidFill>
            </a:endParaRPr>
          </a:p>
        </p:txBody>
      </p:sp>
      <p:graphicFrame>
        <p:nvGraphicFramePr>
          <p:cNvPr id="2" name="Table 1">
            <a:extLst>
              <a:ext uri="{FF2B5EF4-FFF2-40B4-BE49-F238E27FC236}">
                <a16:creationId xmlns:a16="http://schemas.microsoft.com/office/drawing/2014/main" id="{5DB20178-2478-9A01-54F7-B535AFF5DAD4}"/>
              </a:ext>
            </a:extLst>
          </p:cNvPr>
          <p:cNvGraphicFramePr>
            <a:graphicFrameLocks noGrp="1"/>
          </p:cNvGraphicFramePr>
          <p:nvPr>
            <p:extLst>
              <p:ext uri="{D42A27DB-BD31-4B8C-83A1-F6EECF244321}">
                <p14:modId xmlns:p14="http://schemas.microsoft.com/office/powerpoint/2010/main" val="471460690"/>
              </p:ext>
            </p:extLst>
          </p:nvPr>
        </p:nvGraphicFramePr>
        <p:xfrm>
          <a:off x="4278264" y="1596777"/>
          <a:ext cx="7193890" cy="3840480"/>
        </p:xfrm>
        <a:graphic>
          <a:graphicData uri="http://schemas.openxmlformats.org/drawingml/2006/table">
            <a:tbl>
              <a:tblPr firstRow="1" firstCol="1" bandRow="1">
                <a:tableStyleId>{1E5F449C-D432-401E-A3F2-10FBB62BA432}</a:tableStyleId>
              </a:tblPr>
              <a:tblGrid>
                <a:gridCol w="2787588">
                  <a:extLst>
                    <a:ext uri="{9D8B030D-6E8A-4147-A177-3AD203B41FA5}">
                      <a16:colId xmlns:a16="http://schemas.microsoft.com/office/drawing/2014/main" val="1917539814"/>
                    </a:ext>
                  </a:extLst>
                </a:gridCol>
                <a:gridCol w="4406302">
                  <a:extLst>
                    <a:ext uri="{9D8B030D-6E8A-4147-A177-3AD203B41FA5}">
                      <a16:colId xmlns:a16="http://schemas.microsoft.com/office/drawing/2014/main" val="3997616840"/>
                    </a:ext>
                  </a:extLst>
                </a:gridCol>
              </a:tblGrid>
              <a:tr h="0">
                <a:tc>
                  <a:txBody>
                    <a:bodyPr/>
                    <a:lstStyle/>
                    <a:p>
                      <a:r>
                        <a:rPr lang="en-AU" sz="1200" kern="100">
                          <a:effectLst/>
                        </a:rPr>
                        <a:t>Script:</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2885996"/>
                  </a:ext>
                </a:extLst>
              </a:tr>
              <a:tr h="0">
                <a:tc>
                  <a:txBody>
                    <a:bodyPr/>
                    <a:lstStyle/>
                    <a:p>
                      <a:r>
                        <a:rPr lang="en-AU" sz="1200" b="0" kern="100">
                          <a:effectLst/>
                        </a:rPr>
                        <a:t>Smoking causes toxic particles from cigarettes to deposit directly in the lungs, which causes immense damage. </a:t>
                      </a:r>
                    </a:p>
                    <a:p>
                      <a:endParaRPr lang="en-AU" sz="1200" b="0" kern="100">
                        <a:effectLst/>
                      </a:endParaRPr>
                    </a:p>
                    <a:p>
                      <a:r>
                        <a:rPr lang="en-AU" sz="1200" b="0" kern="100">
                          <a:effectLst/>
                        </a:rPr>
                        <a:t>The lung damage that smoking causes can lead to respiratory illnesses including emphysema, chronic bronchitis and lung cancer. </a:t>
                      </a:r>
                    </a:p>
                    <a:p>
                      <a:endParaRPr lang="en-AU" sz="1200" b="0" kern="100">
                        <a:effectLst/>
                      </a:endParaRPr>
                    </a:p>
                    <a:p>
                      <a:r>
                        <a:rPr lang="en-AU" sz="1200" b="0" kern="100">
                          <a:effectLst/>
                        </a:rPr>
                        <a:t>Even smoking once a day can have serious consequences. For help to quit, speak to your doctor. </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200" kern="100" dirty="0">
                          <a:effectLst/>
                        </a:rPr>
                        <a:t>يؤدي التدخين إلى ترسّب الجزيئات السامة الناتجة عن السجائر في الرئتين مباشرةً، مما يسبّب أضرارًا جسيمة.</a:t>
                      </a:r>
                      <a:endParaRPr lang="en-AU" sz="1200" kern="100" dirty="0">
                        <a:effectLst/>
                      </a:endParaRPr>
                    </a:p>
                    <a:p>
                      <a:r>
                        <a:rPr lang="en-AU" sz="1200" kern="100" dirty="0">
                          <a:effectLst/>
                        </a:rPr>
                        <a:t> </a:t>
                      </a:r>
                    </a:p>
                    <a:p>
                      <a:pPr algn="r" rtl="1"/>
                      <a:r>
                        <a:rPr lang="ar-SA" sz="1200" kern="100" dirty="0">
                          <a:effectLst/>
                        </a:rPr>
                        <a:t>يمكن أن يؤدي الضّرر الذي يسبّبه التدخين للرئتين إلى أمراض في الجهاز التنفسي بما في ذلك الانتفاخ الرئوي والتهاب الشعب الهوائية المزمن وسرطان الرئة.</a:t>
                      </a:r>
                      <a:endParaRPr lang="en-AU" sz="1200" kern="100" dirty="0">
                        <a:effectLst/>
                      </a:endParaRPr>
                    </a:p>
                    <a:p>
                      <a:r>
                        <a:rPr lang="en-AU" sz="1200" kern="100" dirty="0">
                          <a:effectLst/>
                        </a:rPr>
                        <a:t> </a:t>
                      </a:r>
                    </a:p>
                    <a:p>
                      <a:pPr algn="r" rtl="1"/>
                      <a:r>
                        <a:rPr lang="ar-SA" sz="1200" kern="100" dirty="0">
                          <a:effectLst/>
                        </a:rPr>
                        <a:t>حتى التدخين مرة واحدة في اليوم يمكن أن يكون له عواقب وخيمة. للحصول على المساعدة في الإقلاع عن التدخين، تحدّث إلى طبيبك. </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3951772"/>
                  </a:ext>
                </a:extLst>
              </a:tr>
              <a:tr h="0">
                <a:tc>
                  <a:txBody>
                    <a:bodyPr/>
                    <a:lstStyle/>
                    <a:p>
                      <a:r>
                        <a:rPr lang="en-AU" sz="1200" b="1" kern="100">
                          <a:solidFill>
                            <a:schemeClr val="bg1"/>
                          </a:solidFill>
                          <a:effectLst/>
                        </a:rPr>
                        <a:t>Super:</a:t>
                      </a:r>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2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832035341"/>
                  </a:ext>
                </a:extLst>
              </a:tr>
              <a:tr h="0">
                <a:tc>
                  <a:txBody>
                    <a:bodyPr/>
                    <a:lstStyle/>
                    <a:p>
                      <a:r>
                        <a:rPr lang="en-AU" sz="1200" b="0" kern="100">
                          <a:effectLst/>
                        </a:rPr>
                        <a:t>Every cigarette is doing you damage.</a:t>
                      </a:r>
                    </a:p>
                    <a:p>
                      <a:endParaRPr lang="en-AU" sz="1200" b="0" kern="1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For help to quit, speak to your doctor.</a:t>
                      </a:r>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p>
                      <a:endParaRPr lang="en-AU" sz="1200" b="0" kern="1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kern="100">
                          <a:effectLst/>
                        </a:rPr>
                        <a:t>quit.org.au/</a:t>
                      </a:r>
                      <a:r>
                        <a:rPr lang="en-AU" sz="1200" b="0" kern="100" err="1">
                          <a:effectLst/>
                        </a:rPr>
                        <a:t>arabic</a:t>
                      </a:r>
                      <a:endParaRPr lang="en-AU" sz="1200" b="0" kern="100">
                        <a:effectLst/>
                      </a:endParaRPr>
                    </a:p>
                    <a:p>
                      <a:endParaRPr lang="en-AU" sz="12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200" kern="100" dirty="0">
                          <a:effectLst/>
                        </a:rPr>
                        <a:t>كل سيجارة تسبّب لك ضررًا.</a:t>
                      </a:r>
                      <a:endParaRPr lang="en-US" sz="1200" kern="100" dirty="0">
                        <a:effectLst/>
                      </a:endParaRPr>
                    </a:p>
                    <a:p>
                      <a:pPr algn="r" rtl="1"/>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00" dirty="0">
                          <a:effectLst/>
                        </a:rPr>
                        <a:t>للحصول على المساعدة في الإقلاع عن التدخين، تحدّث إلى طبيبك.</a:t>
                      </a:r>
                      <a:endParaRPr lang="en-AU" sz="1200" kern="100" dirty="0">
                        <a:effectLst/>
                        <a:latin typeface="Aptos" panose="020B0004020202020204" pitchFamily="34" charset="0"/>
                        <a:cs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SA" sz="1200" kern="100" dirty="0">
                          <a:effectLst/>
                        </a:rPr>
                        <a:t>quit.org.au/arabic</a:t>
                      </a:r>
                      <a:endParaRPr lang="en-AU" sz="1200" b="0" kern="100" dirty="0">
                        <a:effectLst/>
                      </a:endParaRPr>
                    </a:p>
                    <a:p>
                      <a:pPr algn="r" rtl="1"/>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3193512"/>
                  </a:ext>
                </a:extLst>
              </a:tr>
            </a:tbl>
          </a:graphicData>
        </a:graphic>
      </p:graphicFrame>
      <p:sp>
        <p:nvSpPr>
          <p:cNvPr id="3" name="TextBox 2">
            <a:extLst>
              <a:ext uri="{FF2B5EF4-FFF2-40B4-BE49-F238E27FC236}">
                <a16:creationId xmlns:a16="http://schemas.microsoft.com/office/drawing/2014/main" id="{960A97CD-A4FF-AF51-A2CC-62BB0C4997DD}"/>
              </a:ext>
            </a:extLst>
          </p:cNvPr>
          <p:cNvSpPr txBox="1"/>
          <p:nvPr/>
        </p:nvSpPr>
        <p:spPr>
          <a:xfrm>
            <a:off x="698743" y="4116748"/>
            <a:ext cx="3425977" cy="1198213"/>
          </a:xfrm>
          <a:prstGeom prst="rect">
            <a:avLst/>
          </a:prstGeom>
          <a:noFill/>
        </p:spPr>
        <p:txBody>
          <a:bodyPr wrap="square">
            <a:spAutoFit/>
          </a:bodyPr>
          <a:lstStyle/>
          <a:p>
            <a:r>
              <a:rPr lang="en-AU" sz="1200" b="1"/>
              <a:t>Share this link:</a:t>
            </a:r>
            <a:endParaRPr lang="en-AU" sz="1200" b="1">
              <a:hlinkClick r:id="rId3"/>
            </a:endParaRPr>
          </a:p>
          <a:p>
            <a:r>
              <a:rPr lang="en-AU" sz="1200" u="sng">
                <a:solidFill>
                  <a:srgbClr val="000000"/>
                </a:solidFill>
                <a:effectLst/>
                <a:latin typeface="Aptos" panose="020B0004020202020204" pitchFamily="34" charset="0"/>
                <a:ea typeface="Aptos" panose="020B0004020202020204" pitchFamily="34" charset="0"/>
                <a:cs typeface="Aptos" panose="020B0004020202020204" pitchFamily="34" charset="0"/>
                <a:hlinkClick r:id="rId4"/>
              </a:rPr>
              <a:t>https://youtu.be/GcQScWzb4nQ</a:t>
            </a:r>
            <a:endParaRPr lang="en-AU" sz="1200" u="sng">
              <a:solidFill>
                <a:srgbClr val="000000"/>
              </a:solidFill>
              <a:effectLst/>
              <a:latin typeface="Aptos" panose="020B0004020202020204" pitchFamily="34" charset="0"/>
              <a:ea typeface="Aptos" panose="020B0004020202020204" pitchFamily="34" charset="0"/>
              <a:cs typeface="Aptos" panose="020B0004020202020204" pitchFamily="34" charset="0"/>
            </a:endParaRPr>
          </a:p>
          <a:p>
            <a:r>
              <a:rPr lang="en-AU" sz="1200"/>
              <a:t>Use the YouTube link to share the video on your channels.</a:t>
            </a:r>
          </a:p>
        </p:txBody>
      </p:sp>
      <p:sp>
        <p:nvSpPr>
          <p:cNvPr id="4" name="TextBox 3">
            <a:extLst>
              <a:ext uri="{FF2B5EF4-FFF2-40B4-BE49-F238E27FC236}">
                <a16:creationId xmlns:a16="http://schemas.microsoft.com/office/drawing/2014/main" id="{E2622884-F811-1D50-59FE-C19AD602EE18}"/>
              </a:ext>
            </a:extLst>
          </p:cNvPr>
          <p:cNvSpPr txBox="1"/>
          <p:nvPr/>
        </p:nvSpPr>
        <p:spPr>
          <a:xfrm>
            <a:off x="4124720" y="1225118"/>
            <a:ext cx="7611829" cy="283154"/>
          </a:xfrm>
          <a:prstGeom prst="rect">
            <a:avLst/>
          </a:prstGeom>
          <a:noFill/>
        </p:spPr>
        <p:txBody>
          <a:bodyPr wrap="square">
            <a:spAutoFit/>
          </a:bodyPr>
          <a:lstStyle/>
          <a:p>
            <a:r>
              <a:rPr lang="en-AU" sz="1100" i="1" kern="100"/>
              <a:t>Arabic is read from right to left. To select Arabic text, highlight text from top right to bottom left (like how you would read it).</a:t>
            </a:r>
          </a:p>
        </p:txBody>
      </p:sp>
      <p:sp>
        <p:nvSpPr>
          <p:cNvPr id="8" name="TextBox 7">
            <a:extLst>
              <a:ext uri="{FF2B5EF4-FFF2-40B4-BE49-F238E27FC236}">
                <a16:creationId xmlns:a16="http://schemas.microsoft.com/office/drawing/2014/main" id="{61EB65AC-EA4A-DC24-A9E8-F6F3DCD80ED8}"/>
              </a:ext>
            </a:extLst>
          </p:cNvPr>
          <p:cNvSpPr txBox="1"/>
          <p:nvPr/>
        </p:nvSpPr>
        <p:spPr>
          <a:xfrm>
            <a:off x="5597363" y="5541582"/>
            <a:ext cx="4597138" cy="494751"/>
          </a:xfrm>
          <a:prstGeom prst="rect">
            <a:avLst/>
          </a:prstGeom>
          <a:noFill/>
          <a:ln>
            <a:solidFill>
              <a:schemeClr val="accent1"/>
            </a:solidFill>
          </a:ln>
        </p:spPr>
        <p:txBody>
          <a:bodyPr wrap="square">
            <a:spAutoFit/>
          </a:bodyPr>
          <a:lstStyle/>
          <a:p>
            <a:pPr algn="l"/>
            <a:r>
              <a:rPr lang="en-AU" sz="1100" b="1" i="1">
                <a:effectLst/>
                <a:highlight>
                  <a:srgbClr val="FFFFFF"/>
                </a:highlight>
              </a:rPr>
              <a:t>Remember to tag and follow Quit on: </a:t>
            </a:r>
            <a:br>
              <a:rPr lang="en-AU" sz="1100" b="0" i="0">
                <a:effectLst/>
                <a:highlight>
                  <a:srgbClr val="FFFFFF"/>
                </a:highlight>
              </a:rPr>
            </a:br>
            <a:r>
              <a:rPr lang="en-AU" sz="1100">
                <a:highlight>
                  <a:srgbClr val="FFFFFF"/>
                </a:highlight>
                <a:hlinkClick r:id="rId5"/>
              </a:rPr>
              <a:t>Facebook</a:t>
            </a:r>
            <a:r>
              <a:rPr lang="en-AU" sz="1100">
                <a:highlight>
                  <a:srgbClr val="FFFFFF"/>
                </a:highlight>
              </a:rPr>
              <a:t> and </a:t>
            </a:r>
            <a:r>
              <a:rPr lang="en-AU" sz="1100" b="0" i="0">
                <a:effectLst/>
                <a:highlight>
                  <a:srgbClr val="FFFFFF"/>
                </a:highlight>
                <a:hlinkClick r:id="rId6"/>
              </a:rPr>
              <a:t>X</a:t>
            </a:r>
            <a:r>
              <a:rPr lang="en-AU" sz="1100" b="0" i="0">
                <a:effectLst/>
                <a:highlight>
                  <a:srgbClr val="FFFFFF"/>
                </a:highlight>
              </a:rPr>
              <a:t> (formerly Twitter)</a:t>
            </a:r>
            <a:r>
              <a:rPr lang="en-AU" sz="1100">
                <a:highlight>
                  <a:srgbClr val="FFFFFF"/>
                </a:highlight>
              </a:rPr>
              <a:t> </a:t>
            </a:r>
            <a:r>
              <a:rPr lang="en-AU" sz="1100" b="1">
                <a:highlight>
                  <a:srgbClr val="FFFFFF"/>
                </a:highlight>
              </a:rPr>
              <a:t>@quitvic </a:t>
            </a:r>
            <a:r>
              <a:rPr lang="en-AU" sz="1100">
                <a:highlight>
                  <a:srgbClr val="FFFFFF"/>
                </a:highlight>
              </a:rPr>
              <a:t>| </a:t>
            </a:r>
            <a:r>
              <a:rPr lang="en-AU" sz="1100">
                <a:highlight>
                  <a:srgbClr val="FFFFFF"/>
                </a:highlight>
                <a:hlinkClick r:id="rId7"/>
              </a:rPr>
              <a:t>LinkedIn</a:t>
            </a:r>
            <a:r>
              <a:rPr lang="en-AU" sz="1100">
                <a:highlight>
                  <a:srgbClr val="FFFFFF"/>
                </a:highlight>
              </a:rPr>
              <a:t> </a:t>
            </a:r>
            <a:r>
              <a:rPr lang="en-AU" sz="1100" b="1">
                <a:highlight>
                  <a:srgbClr val="FFFFFF"/>
                </a:highlight>
              </a:rPr>
              <a:t>@quit-victoria</a:t>
            </a:r>
            <a:endParaRPr lang="en-AU" sz="1100" b="1" i="0">
              <a:effectLst/>
              <a:highlight>
                <a:srgbClr val="FFFFFF"/>
              </a:highlight>
            </a:endParaRPr>
          </a:p>
        </p:txBody>
      </p:sp>
      <p:pic>
        <p:nvPicPr>
          <p:cNvPr id="7" name="Online Media 6" title="كل سيجارة تسبّب لك ضررًا.">
            <a:hlinkClick r:id="" action="ppaction://media"/>
            <a:extLst>
              <a:ext uri="{FF2B5EF4-FFF2-40B4-BE49-F238E27FC236}">
                <a16:creationId xmlns:a16="http://schemas.microsoft.com/office/drawing/2014/main" id="{A0C796B0-64E0-4CFC-CF83-7BA7DD1579EC}"/>
              </a:ext>
            </a:extLst>
          </p:cNvPr>
          <p:cNvPicPr>
            <a:picLocks noRot="1" noChangeAspect="1"/>
          </p:cNvPicPr>
          <p:nvPr>
            <a:videoFile r:link="rId1"/>
          </p:nvPr>
        </p:nvPicPr>
        <p:blipFill>
          <a:blip r:embed="rId8"/>
          <a:stretch>
            <a:fillRect/>
          </a:stretch>
        </p:blipFill>
        <p:spPr>
          <a:xfrm>
            <a:off x="508903" y="2073807"/>
            <a:ext cx="3615817" cy="2042941"/>
          </a:xfrm>
          <a:prstGeom prst="rect">
            <a:avLst/>
          </a:prstGeom>
        </p:spPr>
      </p:pic>
    </p:spTree>
    <p:extLst>
      <p:ext uri="{BB962C8B-B14F-4D97-AF65-F5344CB8AC3E}">
        <p14:creationId xmlns:p14="http://schemas.microsoft.com/office/powerpoint/2010/main" val="332040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6F19B-A3CE-96FF-9BD4-829BC9FB7338}"/>
              </a:ext>
            </a:extLst>
          </p:cNvPr>
          <p:cNvSpPr>
            <a:spLocks noGrp="1"/>
          </p:cNvSpPr>
          <p:nvPr>
            <p:ph type="title"/>
          </p:nvPr>
        </p:nvSpPr>
        <p:spPr>
          <a:xfrm>
            <a:off x="385316" y="417250"/>
            <a:ext cx="4820154" cy="656948"/>
          </a:xfrm>
        </p:spPr>
        <p:txBody>
          <a:bodyPr/>
          <a:lstStyle/>
          <a:p>
            <a:r>
              <a:rPr lang="en-US" sz="2400"/>
              <a:t>Social media tiles &amp; sample posts: </a:t>
            </a:r>
            <a:endParaRPr lang="en-AU" sz="2400"/>
          </a:p>
        </p:txBody>
      </p:sp>
      <p:graphicFrame>
        <p:nvGraphicFramePr>
          <p:cNvPr id="12" name="Table 11">
            <a:extLst>
              <a:ext uri="{FF2B5EF4-FFF2-40B4-BE49-F238E27FC236}">
                <a16:creationId xmlns:a16="http://schemas.microsoft.com/office/drawing/2014/main" id="{5F4DE9DB-C6B1-31FC-1B66-214E11DAC728}"/>
              </a:ext>
            </a:extLst>
          </p:cNvPr>
          <p:cNvGraphicFramePr>
            <a:graphicFrameLocks noGrp="1"/>
          </p:cNvGraphicFramePr>
          <p:nvPr>
            <p:extLst>
              <p:ext uri="{D42A27DB-BD31-4B8C-83A1-F6EECF244321}">
                <p14:modId xmlns:p14="http://schemas.microsoft.com/office/powerpoint/2010/main" val="3670055435"/>
              </p:ext>
            </p:extLst>
          </p:nvPr>
        </p:nvGraphicFramePr>
        <p:xfrm>
          <a:off x="385316" y="3812046"/>
          <a:ext cx="5725160" cy="2715838"/>
        </p:xfrm>
        <a:graphic>
          <a:graphicData uri="http://schemas.openxmlformats.org/drawingml/2006/table">
            <a:tbl>
              <a:tblPr firstRow="1" firstCol="1" bandRow="1">
                <a:tableStyleId>{1E5F449C-D432-401E-A3F2-10FBB62BA432}</a:tableStyleId>
              </a:tblPr>
              <a:tblGrid>
                <a:gridCol w="2322373">
                  <a:extLst>
                    <a:ext uri="{9D8B030D-6E8A-4147-A177-3AD203B41FA5}">
                      <a16:colId xmlns:a16="http://schemas.microsoft.com/office/drawing/2014/main" val="3061658461"/>
                    </a:ext>
                  </a:extLst>
                </a:gridCol>
                <a:gridCol w="3402787">
                  <a:extLst>
                    <a:ext uri="{9D8B030D-6E8A-4147-A177-3AD203B41FA5}">
                      <a16:colId xmlns:a16="http://schemas.microsoft.com/office/drawing/2014/main" val="3304558754"/>
                    </a:ext>
                  </a:extLst>
                </a:gridCol>
              </a:tblGrid>
              <a:tr h="165204">
                <a:tc>
                  <a:txBody>
                    <a:bodyPr/>
                    <a:lstStyle/>
                    <a:p>
                      <a:pPr lvl="0">
                        <a:buNone/>
                      </a:pPr>
                      <a:r>
                        <a:rPr lang="en-US" sz="1100" kern="100">
                          <a:effectLst/>
                        </a:rPr>
                        <a:t>Headline:</a:t>
                      </a:r>
                      <a:endParaRPr lang="en-AU" sz="1100" kern="100">
                        <a:effectLst/>
                      </a:endParaRPr>
                    </a:p>
                  </a:txBody>
                  <a:tcPr marL="68580" marR="68580" marT="0" marB="0"/>
                </a:tc>
                <a:tc>
                  <a:txBody>
                    <a:bodyPr/>
                    <a:lstStyle/>
                    <a:p>
                      <a:pPr lvl="0" algn="r">
                        <a:buNone/>
                      </a:pPr>
                      <a:endParaRPr lang="en-AU" sz="1100" kern="100">
                        <a:effectLst/>
                        <a:latin typeface="Aptos"/>
                        <a:ea typeface="Aptos" panose="020B0004020202020204" pitchFamily="34" charset="0"/>
                        <a:cs typeface="Times New Roman"/>
                      </a:endParaRPr>
                    </a:p>
                  </a:txBody>
                  <a:tcPr marL="68580" marR="68580" marT="0" marB="0"/>
                </a:tc>
                <a:extLst>
                  <a:ext uri="{0D108BD9-81ED-4DB2-BD59-A6C34878D82A}">
                    <a16:rowId xmlns:a16="http://schemas.microsoft.com/office/drawing/2014/main" val="2106231280"/>
                  </a:ext>
                </a:extLst>
              </a:tr>
              <a:tr h="330408">
                <a:tc>
                  <a:txBody>
                    <a:bodyPr/>
                    <a:lstStyle/>
                    <a:p>
                      <a:r>
                        <a:rPr lang="en-AU" sz="1100" b="0" kern="100">
                          <a:effectLst/>
                        </a:rPr>
                        <a:t>It’s time to quit. </a:t>
                      </a:r>
                    </a:p>
                    <a:p>
                      <a:endParaRPr lang="en-AU" sz="11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100" kern="100" dirty="0">
                          <a:effectLst/>
                        </a:rPr>
                        <a:t>لقد حان الوقت للإقلاع عن التدخين. </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154860"/>
                  </a:ext>
                </a:extLst>
              </a:tr>
              <a:tr h="165204">
                <a:tc>
                  <a:txBody>
                    <a:bodyPr/>
                    <a:lstStyle/>
                    <a:p>
                      <a:r>
                        <a:rPr lang="en-AU" sz="1100" b="1" kern="100">
                          <a:solidFill>
                            <a:schemeClr val="bg1"/>
                          </a:solidFill>
                          <a:effectLst/>
                        </a:rPr>
                        <a:t>Body Copy:</a:t>
                      </a:r>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3560451561"/>
                  </a:ext>
                </a:extLst>
              </a:tr>
              <a:tr h="704158">
                <a:tc>
                  <a:txBody>
                    <a:bodyPr/>
                    <a:lstStyle/>
                    <a:p>
                      <a:r>
                        <a:rPr lang="en-AU" sz="1100" b="0" kern="100">
                          <a:effectLst/>
                        </a:rPr>
                        <a:t>The lung damage that smoking causes can lead to respiratory illnesses including emphysema, chronic bronchitis and lung cancer. </a:t>
                      </a:r>
                    </a:p>
                  </a:txBody>
                  <a:tcPr marL="68580" marR="68580" marT="0" marB="0"/>
                </a:tc>
                <a:tc>
                  <a:txBody>
                    <a:bodyPr/>
                    <a:lstStyle/>
                    <a:p>
                      <a:pPr algn="r" rtl="1"/>
                      <a:r>
                        <a:rPr lang="ar-SA" sz="1100" kern="100" dirty="0">
                          <a:effectLst/>
                        </a:rPr>
                        <a:t>يمكن أن يؤدي الضّرر الذي يسبّبه التدخين للرئتين إلى أمراض في الجهاز التنفسي بما في ذلك الانتفاخ الرئوي والتهاب الشعب الهوائية المزمن وسرطان الرئة. </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7753900"/>
                  </a:ext>
                </a:extLst>
              </a:tr>
              <a:tr h="165204">
                <a:tc>
                  <a:txBody>
                    <a:bodyPr/>
                    <a:lstStyle/>
                    <a:p>
                      <a:r>
                        <a:rPr lang="en-AU" sz="1100" b="1" kern="100">
                          <a:solidFill>
                            <a:schemeClr val="bg1"/>
                          </a:solidFill>
                          <a:effectLst/>
                        </a:rPr>
                        <a:t>Tile Copy:</a:t>
                      </a:r>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841700831"/>
                  </a:ext>
                </a:extLst>
              </a:tr>
              <a:tr h="330408">
                <a:tc>
                  <a:txBody>
                    <a:bodyPr/>
                    <a:lstStyle/>
                    <a:p>
                      <a:r>
                        <a:rPr lang="en-AU" sz="1100" b="0" kern="100">
                          <a:effectLst/>
                        </a:rPr>
                        <a:t>Every cigarette is doing you damage.</a:t>
                      </a:r>
                      <a:endParaRPr lang="en-AU" sz="11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100" kern="100" dirty="0">
                          <a:effectLst/>
                        </a:rPr>
                        <a:t>كل سيجارة تسبّب لك ضررًا.</a:t>
                      </a:r>
                      <a:endParaRPr lang="en-US" sz="1100" kern="100" dirty="0">
                        <a:effectLst/>
                      </a:endParaRPr>
                    </a:p>
                    <a:p>
                      <a:pPr algn="r" rtl="1"/>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1565441"/>
                  </a:ext>
                </a:extLst>
              </a:tr>
              <a:tr h="165204">
                <a:tc>
                  <a:txBody>
                    <a:bodyPr/>
                    <a:lstStyle/>
                    <a:p>
                      <a:r>
                        <a:rPr lang="en-AU" sz="1100" b="1" kern="100">
                          <a:solidFill>
                            <a:schemeClr val="bg1"/>
                          </a:solidFill>
                          <a:effectLst/>
                        </a:rPr>
                        <a:t>Call to action:</a:t>
                      </a:r>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389592992"/>
                  </a:ext>
                </a:extLst>
              </a:tr>
              <a:tr h="6608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kern="100">
                          <a:effectLst/>
                        </a:rPr>
                        <a:t>For help to quit, speak to your doctor or contact Quitline on (03) 8583 2905</a:t>
                      </a:r>
                      <a:r>
                        <a:rPr lang="en-AU" sz="1100" b="0" kern="100">
                          <a:effectLst/>
                          <a:latin typeface="Aptos" panose="020B0004020202020204" pitchFamily="34" charset="0"/>
                          <a:cs typeface="Times New Roman" panose="02020603050405020304" pitchFamily="18" charset="0"/>
                        </a:rPr>
                        <a:t> / </a:t>
                      </a:r>
                      <a:r>
                        <a:rPr lang="en-AU" sz="1100" b="0" kern="100">
                          <a:effectLst/>
                        </a:rPr>
                        <a:t>quit.org.au/</a:t>
                      </a:r>
                      <a:r>
                        <a:rPr lang="en-AU" sz="1100" b="0" kern="100" err="1">
                          <a:effectLst/>
                        </a:rPr>
                        <a:t>arabic</a:t>
                      </a:r>
                      <a:endParaRPr lang="en-AU" sz="1100" b="0" kern="100">
                        <a:effectLst/>
                      </a:endParaRPr>
                    </a:p>
                    <a:p>
                      <a:endParaRPr lang="en-AU" sz="11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050" kern="100" dirty="0">
                          <a:effectLst/>
                        </a:rPr>
                        <a:t>للحصول على المساعدة في الإقلاع عن التدخين تحدّث إلى طبيبك أو اتصل بخط Quitline على الرقم 0385832905 </a:t>
                      </a:r>
                      <a:endParaRPr lang="en-AU" sz="105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en-AU" sz="1050" b="0" kern="100" dirty="0">
                          <a:effectLst/>
                        </a:rPr>
                        <a:t>quit.org.au/</a:t>
                      </a:r>
                      <a:r>
                        <a:rPr lang="en-AU" sz="1050" b="0" kern="100" dirty="0" err="1">
                          <a:effectLst/>
                        </a:rPr>
                        <a:t>arabic</a:t>
                      </a:r>
                      <a:endParaRPr lang="en-AU" sz="1050" b="0" kern="100" dirty="0">
                        <a:effectLst/>
                      </a:endParaRPr>
                    </a:p>
                  </a:txBody>
                  <a:tcPr marL="68580" marR="68580" marT="0" marB="0"/>
                </a:tc>
                <a:extLst>
                  <a:ext uri="{0D108BD9-81ED-4DB2-BD59-A6C34878D82A}">
                    <a16:rowId xmlns:a16="http://schemas.microsoft.com/office/drawing/2014/main" val="1307066092"/>
                  </a:ext>
                </a:extLst>
              </a:tr>
            </a:tbl>
          </a:graphicData>
        </a:graphic>
      </p:graphicFrame>
      <p:graphicFrame>
        <p:nvGraphicFramePr>
          <p:cNvPr id="13" name="Table 12">
            <a:extLst>
              <a:ext uri="{FF2B5EF4-FFF2-40B4-BE49-F238E27FC236}">
                <a16:creationId xmlns:a16="http://schemas.microsoft.com/office/drawing/2014/main" id="{F3293281-4695-36AB-C460-E880AC5B4E09}"/>
              </a:ext>
            </a:extLst>
          </p:cNvPr>
          <p:cNvGraphicFramePr>
            <a:graphicFrameLocks noGrp="1"/>
          </p:cNvGraphicFramePr>
          <p:nvPr>
            <p:extLst>
              <p:ext uri="{D42A27DB-BD31-4B8C-83A1-F6EECF244321}">
                <p14:modId xmlns:p14="http://schemas.microsoft.com/office/powerpoint/2010/main" val="2174530184"/>
              </p:ext>
            </p:extLst>
          </p:nvPr>
        </p:nvGraphicFramePr>
        <p:xfrm>
          <a:off x="6208057" y="3812046"/>
          <a:ext cx="5725160" cy="2682240"/>
        </p:xfrm>
        <a:graphic>
          <a:graphicData uri="http://schemas.openxmlformats.org/drawingml/2006/table">
            <a:tbl>
              <a:tblPr firstRow="1" firstCol="1" bandRow="1">
                <a:tableStyleId>{1E5F449C-D432-401E-A3F2-10FBB62BA432}</a:tableStyleId>
              </a:tblPr>
              <a:tblGrid>
                <a:gridCol w="2862580">
                  <a:extLst>
                    <a:ext uri="{9D8B030D-6E8A-4147-A177-3AD203B41FA5}">
                      <a16:colId xmlns:a16="http://schemas.microsoft.com/office/drawing/2014/main" val="3686008624"/>
                    </a:ext>
                  </a:extLst>
                </a:gridCol>
                <a:gridCol w="2862580">
                  <a:extLst>
                    <a:ext uri="{9D8B030D-6E8A-4147-A177-3AD203B41FA5}">
                      <a16:colId xmlns:a16="http://schemas.microsoft.com/office/drawing/2014/main" val="3501347948"/>
                    </a:ext>
                  </a:extLst>
                </a:gridCol>
              </a:tblGrid>
              <a:tr h="0">
                <a:tc>
                  <a:txBody>
                    <a:bodyPr/>
                    <a:lstStyle/>
                    <a:p>
                      <a:r>
                        <a:rPr lang="en-AU" sz="1100" kern="100">
                          <a:effectLst/>
                        </a:rPr>
                        <a:t>Headline:</a:t>
                      </a:r>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endParaRPr lang="en-AU" sz="11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0835808"/>
                  </a:ext>
                </a:extLst>
              </a:tr>
              <a:tr h="0">
                <a:tc>
                  <a:txBody>
                    <a:bodyPr/>
                    <a:lstStyle/>
                    <a:p>
                      <a:r>
                        <a:rPr lang="en-AU" sz="1100" b="0" kern="100">
                          <a:effectLst/>
                        </a:rPr>
                        <a:t>It’s time to quit.</a:t>
                      </a:r>
                    </a:p>
                    <a:p>
                      <a:endParaRPr lang="en-AU" sz="11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100" kern="100" dirty="0">
                          <a:effectLst/>
                        </a:rPr>
                        <a:t>لقد حان الوقت للإقلاع عن التدخين.</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4198710"/>
                  </a:ext>
                </a:extLst>
              </a:tr>
              <a:tr h="0">
                <a:tc>
                  <a:txBody>
                    <a:bodyPr/>
                    <a:lstStyle/>
                    <a:p>
                      <a:r>
                        <a:rPr lang="en-AU" sz="1100" b="1" kern="100">
                          <a:solidFill>
                            <a:schemeClr val="bg1"/>
                          </a:solidFill>
                          <a:effectLst/>
                        </a:rPr>
                        <a:t>Body copy:</a:t>
                      </a:r>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1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509690934"/>
                  </a:ext>
                </a:extLst>
              </a:tr>
              <a:tr h="0">
                <a:tc>
                  <a:txBody>
                    <a:bodyPr/>
                    <a:lstStyle/>
                    <a:p>
                      <a:r>
                        <a:rPr lang="en-AU" sz="1100" b="0" kern="100">
                          <a:effectLst/>
                        </a:rPr>
                        <a:t>Smoking causes toxic particles from cigarettes to deposit directly in the lungs, which causes immense damage.</a:t>
                      </a:r>
                    </a:p>
                    <a:p>
                      <a:endParaRPr lang="en-AU" sz="11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100" kern="100" dirty="0">
                          <a:effectLst/>
                        </a:rPr>
                        <a:t>يؤدي التدخين إلى ترسّب الجزيئات السامة الناتجة عن السجائر في الرئتين مباشرةً، مما يسبّب أضرارًا جسيمة. </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554173"/>
                  </a:ext>
                </a:extLst>
              </a:tr>
              <a:tr h="0">
                <a:tc>
                  <a:txBody>
                    <a:bodyPr/>
                    <a:lstStyle/>
                    <a:p>
                      <a:r>
                        <a:rPr lang="en-AU" sz="1100" b="1" kern="100">
                          <a:solidFill>
                            <a:schemeClr val="bg1"/>
                          </a:solidFill>
                          <a:effectLst/>
                        </a:rPr>
                        <a:t>Tile Copy:</a:t>
                      </a:r>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635773364"/>
                  </a:ext>
                </a:extLst>
              </a:tr>
              <a:tr h="0">
                <a:tc>
                  <a:txBody>
                    <a:bodyPr/>
                    <a:lstStyle/>
                    <a:p>
                      <a:r>
                        <a:rPr lang="en-AU" sz="1100" b="0" kern="100">
                          <a:effectLst/>
                        </a:rPr>
                        <a:t>Every cigarette is doing you damage.</a:t>
                      </a:r>
                    </a:p>
                    <a:p>
                      <a:endParaRPr lang="en-AU" sz="1100" b="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r" rtl="1"/>
                      <a:r>
                        <a:rPr lang="ar-SA" sz="1100" kern="100" dirty="0">
                          <a:effectLst/>
                        </a:rPr>
                        <a:t>كل سيجارة تسبّب لك ضررًا.</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5175578"/>
                  </a:ext>
                </a:extLst>
              </a:tr>
              <a:tr h="0">
                <a:tc>
                  <a:txBody>
                    <a:bodyPr/>
                    <a:lstStyle/>
                    <a:p>
                      <a:r>
                        <a:rPr lang="en-AU" sz="1100" b="1" kern="100">
                          <a:solidFill>
                            <a:schemeClr val="bg1"/>
                          </a:solidFill>
                          <a:effectLst/>
                        </a:rPr>
                        <a:t>Call to action:</a:t>
                      </a:r>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tc>
                  <a:txBody>
                    <a:bodyPr/>
                    <a:lstStyle/>
                    <a:p>
                      <a:pPr algn="r" rtl="1"/>
                      <a:endParaRPr lang="en-AU" sz="11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68242183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kern="100">
                          <a:effectLst/>
                        </a:rPr>
                        <a:t>For help to quit, speak to your doctor or contact Quitline on (03) 8583 2905</a:t>
                      </a:r>
                      <a:r>
                        <a:rPr lang="en-AU" sz="1100" b="0" kern="100">
                          <a:effectLst/>
                          <a:latin typeface="Aptos" panose="020B0004020202020204" pitchFamily="34" charset="0"/>
                          <a:cs typeface="Times New Roman" panose="02020603050405020304" pitchFamily="18" charset="0"/>
                        </a:rPr>
                        <a:t> / </a:t>
                      </a:r>
                      <a:r>
                        <a:rPr lang="en-AU" sz="1100" b="0" kern="100">
                          <a:effectLst/>
                        </a:rPr>
                        <a:t>quit.org.au/</a:t>
                      </a:r>
                      <a:r>
                        <a:rPr lang="en-AU" sz="1100" b="0" kern="100" err="1">
                          <a:effectLst/>
                        </a:rPr>
                        <a:t>arabic</a:t>
                      </a:r>
                      <a:endParaRPr lang="en-AU" sz="1100" b="0" kern="1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kern="100">
                        <a:effectLst/>
                      </a:endParaRPr>
                    </a:p>
                  </a:txBody>
                  <a:tcPr marL="68580" marR="68580" marT="0" marB="0"/>
                </a:tc>
                <a:tc>
                  <a:txBody>
                    <a:bodyPr/>
                    <a:lstStyle/>
                    <a:p>
                      <a:pPr algn="r" rtl="1"/>
                      <a:r>
                        <a:rPr lang="ar-SA" sz="1050" kern="100" dirty="0">
                          <a:effectLst/>
                        </a:rPr>
                        <a:t>للحصول على المساعدة في الإقلاع عن التدخين تحدّث إلى طبيبك أو اتصل بخط Quitline على الرقم 0385832905 </a:t>
                      </a:r>
                      <a:endParaRPr lang="en-US" sz="1050" kern="100" dirty="0">
                        <a:effectLst/>
                      </a:endParaRPr>
                    </a:p>
                    <a:p>
                      <a:pPr algn="r" rtl="1"/>
                      <a:r>
                        <a:rPr lang="en-AU" sz="1050" b="0" kern="100" dirty="0">
                          <a:effectLst/>
                        </a:rPr>
                        <a:t>quit.org.au/</a:t>
                      </a:r>
                      <a:r>
                        <a:rPr lang="en-AU" sz="1050" b="0" kern="100" dirty="0" err="1">
                          <a:effectLst/>
                        </a:rPr>
                        <a:t>arabic</a:t>
                      </a:r>
                      <a:r>
                        <a:rPr lang="en-AU" sz="1050" b="0" kern="100" dirty="0">
                          <a:effectLst/>
                        </a:rPr>
                        <a:t> </a:t>
                      </a:r>
                      <a:endParaRPr lang="en-AU"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2851895"/>
                  </a:ext>
                </a:extLst>
              </a:tr>
            </a:tbl>
          </a:graphicData>
        </a:graphic>
      </p:graphicFrame>
      <p:pic>
        <p:nvPicPr>
          <p:cNvPr id="3" name="Picture 2" descr="A piece of paper with a blood stain on it&#10;&#10;Description automatically generated">
            <a:extLst>
              <a:ext uri="{FF2B5EF4-FFF2-40B4-BE49-F238E27FC236}">
                <a16:creationId xmlns:a16="http://schemas.microsoft.com/office/drawing/2014/main" id="{94C48C6D-51E7-4577-0E71-9BF62C8E2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092" y="1340528"/>
            <a:ext cx="1095921" cy="1948304"/>
          </a:xfrm>
          <a:prstGeom prst="rect">
            <a:avLst/>
          </a:prstGeom>
        </p:spPr>
      </p:pic>
      <p:pic>
        <p:nvPicPr>
          <p:cNvPr id="5" name="Picture 4" descr="White text on a black background&#10;&#10;Description automatically generated">
            <a:extLst>
              <a:ext uri="{FF2B5EF4-FFF2-40B4-BE49-F238E27FC236}">
                <a16:creationId xmlns:a16="http://schemas.microsoft.com/office/drawing/2014/main" id="{1EA7FD0B-09BF-061B-B28A-45BF94A96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587" y="1263018"/>
            <a:ext cx="1139520" cy="2025814"/>
          </a:xfrm>
          <a:prstGeom prst="rect">
            <a:avLst/>
          </a:prstGeom>
        </p:spPr>
      </p:pic>
      <p:pic>
        <p:nvPicPr>
          <p:cNvPr id="8" name="Picture 7" descr="A piece of paper with blood on it&#10;&#10;Description automatically generated">
            <a:extLst>
              <a:ext uri="{FF2B5EF4-FFF2-40B4-BE49-F238E27FC236}">
                <a16:creationId xmlns:a16="http://schemas.microsoft.com/office/drawing/2014/main" id="{2EF89767-CAC7-AD9F-8AFB-FAFACDD5B7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188" y="1340528"/>
            <a:ext cx="1948304" cy="1948304"/>
          </a:xfrm>
          <a:prstGeom prst="rect">
            <a:avLst/>
          </a:prstGeom>
        </p:spPr>
      </p:pic>
      <p:pic>
        <p:nvPicPr>
          <p:cNvPr id="14" name="Picture 13" descr="White text on a black background&#10;&#10;Description automatically generated">
            <a:extLst>
              <a:ext uri="{FF2B5EF4-FFF2-40B4-BE49-F238E27FC236}">
                <a16:creationId xmlns:a16="http://schemas.microsoft.com/office/drawing/2014/main" id="{4F0CE00C-B9A8-20D8-59B3-91B7D5F49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5227" y="1263018"/>
            <a:ext cx="2026053" cy="2026053"/>
          </a:xfrm>
          <a:prstGeom prst="rect">
            <a:avLst/>
          </a:prstGeom>
        </p:spPr>
      </p:pic>
      <p:sp>
        <p:nvSpPr>
          <p:cNvPr id="11" name="TextBox 10">
            <a:extLst>
              <a:ext uri="{FF2B5EF4-FFF2-40B4-BE49-F238E27FC236}">
                <a16:creationId xmlns:a16="http://schemas.microsoft.com/office/drawing/2014/main" id="{55D078C5-7283-3D8F-F437-3C3DADDF2961}"/>
              </a:ext>
            </a:extLst>
          </p:cNvPr>
          <p:cNvSpPr txBox="1"/>
          <p:nvPr/>
        </p:nvSpPr>
        <p:spPr>
          <a:xfrm>
            <a:off x="5269492" y="417250"/>
            <a:ext cx="4597138" cy="494751"/>
          </a:xfrm>
          <a:prstGeom prst="rect">
            <a:avLst/>
          </a:prstGeom>
          <a:noFill/>
          <a:ln>
            <a:solidFill>
              <a:schemeClr val="accent1"/>
            </a:solidFill>
          </a:ln>
        </p:spPr>
        <p:txBody>
          <a:bodyPr wrap="square">
            <a:spAutoFit/>
          </a:bodyPr>
          <a:lstStyle/>
          <a:p>
            <a:pPr algn="l"/>
            <a:r>
              <a:rPr lang="en-AU" sz="1100" b="1" i="1">
                <a:effectLst/>
                <a:highlight>
                  <a:srgbClr val="FFFFFF"/>
                </a:highlight>
              </a:rPr>
              <a:t>Remember to tag and follow Quit on: </a:t>
            </a:r>
            <a:br>
              <a:rPr lang="en-AU" sz="1100" b="0" i="0">
                <a:effectLst/>
                <a:highlight>
                  <a:srgbClr val="FFFFFF"/>
                </a:highlight>
              </a:rPr>
            </a:br>
            <a:r>
              <a:rPr lang="en-AU" sz="1100">
                <a:highlight>
                  <a:srgbClr val="FFFFFF"/>
                </a:highlight>
                <a:hlinkClick r:id="rId7"/>
              </a:rPr>
              <a:t>Facebook</a:t>
            </a:r>
            <a:r>
              <a:rPr lang="en-AU" sz="1100">
                <a:highlight>
                  <a:srgbClr val="FFFFFF"/>
                </a:highlight>
              </a:rPr>
              <a:t> and </a:t>
            </a:r>
            <a:r>
              <a:rPr lang="en-AU" sz="1100" b="0" i="0">
                <a:effectLst/>
                <a:highlight>
                  <a:srgbClr val="FFFFFF"/>
                </a:highlight>
                <a:hlinkClick r:id="rId8"/>
              </a:rPr>
              <a:t>X</a:t>
            </a:r>
            <a:r>
              <a:rPr lang="en-AU" sz="1100" b="0" i="0">
                <a:effectLst/>
                <a:highlight>
                  <a:srgbClr val="FFFFFF"/>
                </a:highlight>
              </a:rPr>
              <a:t> (formerly Twitter)</a:t>
            </a:r>
            <a:r>
              <a:rPr lang="en-AU" sz="1100">
                <a:highlight>
                  <a:srgbClr val="FFFFFF"/>
                </a:highlight>
              </a:rPr>
              <a:t> </a:t>
            </a:r>
            <a:r>
              <a:rPr lang="en-AU" sz="1100" b="1">
                <a:highlight>
                  <a:srgbClr val="FFFFFF"/>
                </a:highlight>
              </a:rPr>
              <a:t>@quitvic </a:t>
            </a:r>
            <a:r>
              <a:rPr lang="en-AU" sz="1100">
                <a:highlight>
                  <a:srgbClr val="FFFFFF"/>
                </a:highlight>
              </a:rPr>
              <a:t>| </a:t>
            </a:r>
            <a:r>
              <a:rPr lang="en-AU" sz="1100">
                <a:highlight>
                  <a:srgbClr val="FFFFFF"/>
                </a:highlight>
                <a:hlinkClick r:id="rId9"/>
              </a:rPr>
              <a:t>LinkedIn</a:t>
            </a:r>
            <a:r>
              <a:rPr lang="en-AU" sz="1100">
                <a:highlight>
                  <a:srgbClr val="FFFFFF"/>
                </a:highlight>
              </a:rPr>
              <a:t> </a:t>
            </a:r>
            <a:r>
              <a:rPr lang="en-AU" sz="1100" b="1">
                <a:highlight>
                  <a:srgbClr val="FFFFFF"/>
                </a:highlight>
              </a:rPr>
              <a:t>@quit-victoria</a:t>
            </a:r>
            <a:endParaRPr lang="en-AU" sz="1100" b="1" i="0">
              <a:effectLst/>
              <a:highlight>
                <a:srgbClr val="FFFFFF"/>
              </a:highlight>
            </a:endParaRPr>
          </a:p>
        </p:txBody>
      </p:sp>
      <p:sp>
        <p:nvSpPr>
          <p:cNvPr id="2" name="TextBox 1">
            <a:extLst>
              <a:ext uri="{FF2B5EF4-FFF2-40B4-BE49-F238E27FC236}">
                <a16:creationId xmlns:a16="http://schemas.microsoft.com/office/drawing/2014/main" id="{43CD2743-63CE-5819-487B-099C8ED42BF0}"/>
              </a:ext>
            </a:extLst>
          </p:cNvPr>
          <p:cNvSpPr txBox="1"/>
          <p:nvPr/>
        </p:nvSpPr>
        <p:spPr>
          <a:xfrm>
            <a:off x="2723832" y="3498272"/>
            <a:ext cx="7611829" cy="283154"/>
          </a:xfrm>
          <a:prstGeom prst="rect">
            <a:avLst/>
          </a:prstGeom>
          <a:noFill/>
        </p:spPr>
        <p:txBody>
          <a:bodyPr wrap="square">
            <a:spAutoFit/>
          </a:bodyPr>
          <a:lstStyle/>
          <a:p>
            <a:r>
              <a:rPr lang="en-AU" sz="1100" i="1" kern="100"/>
              <a:t>Arabic is read from right to left. To select Arabic text, highlight text from top right to bottom left (like how you would read it).</a:t>
            </a:r>
          </a:p>
        </p:txBody>
      </p:sp>
    </p:spTree>
    <p:extLst>
      <p:ext uri="{BB962C8B-B14F-4D97-AF65-F5344CB8AC3E}">
        <p14:creationId xmlns:p14="http://schemas.microsoft.com/office/powerpoint/2010/main" val="1946384755"/>
      </p:ext>
    </p:extLst>
  </p:cSld>
  <p:clrMapOvr>
    <a:masterClrMapping/>
  </p:clrMapOvr>
</p:sld>
</file>

<file path=ppt/theme/theme1.xml><?xml version="1.0" encoding="utf-8"?>
<a:theme xmlns:a="http://schemas.openxmlformats.org/drawingml/2006/main" name="Office Theme">
  <a:themeElements>
    <a:clrScheme name="Quit">
      <a:dk1>
        <a:sysClr val="windowText" lastClr="000000"/>
      </a:dk1>
      <a:lt1>
        <a:sysClr val="window" lastClr="FFFFFF"/>
      </a:lt1>
      <a:dk2>
        <a:srgbClr val="243C80"/>
      </a:dk2>
      <a:lt2>
        <a:srgbClr val="E7E6E6"/>
      </a:lt2>
      <a:accent1>
        <a:srgbClr val="1D1B62"/>
      </a:accent1>
      <a:accent2>
        <a:srgbClr val="243C80"/>
      </a:accent2>
      <a:accent3>
        <a:srgbClr val="DA1414"/>
      </a:accent3>
      <a:accent4>
        <a:srgbClr val="F40D20"/>
      </a:accent4>
      <a:accent5>
        <a:srgbClr val="FFD100"/>
      </a:accent5>
      <a:accent6>
        <a:srgbClr val="F2F0E6"/>
      </a:accent6>
      <a:hlink>
        <a:srgbClr val="0000FF"/>
      </a:hlink>
      <a:folHlink>
        <a:srgbClr val="9900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Quit">
      <a:srgbClr val="005285"/>
    </a:custClr>
    <a:custClr name="Quit">
      <a:srgbClr val="586B1A"/>
    </a:custClr>
    <a:custClr name="Quit">
      <a:srgbClr val="BE7213"/>
    </a:custClr>
    <a:custClr name="Quit">
      <a:srgbClr val="006A70"/>
    </a:custClr>
    <a:custClr name="Quite">
      <a:srgbClr val="31B995"/>
    </a:custClr>
    <a:custClr name="Quit">
      <a:srgbClr val="FBB040"/>
    </a:custClr>
    <a:custClr name="Quit">
      <a:srgbClr val="F15F40"/>
    </a:custClr>
    <a:custClr name="Quit">
      <a:srgbClr val="FFE071"/>
    </a:custClr>
    <a:custClr name="Quit">
      <a:srgbClr val="50B848"/>
    </a:custClr>
    <a:custClr name="Quit">
      <a:srgbClr val="20C4F4"/>
    </a:custClr>
    <a:custClr name="Quit">
      <a:srgbClr val="A67BB6"/>
    </a:custClr>
    <a:custClr name="Quit">
      <a:srgbClr val="F287B7"/>
    </a:custClr>
  </a:custClrLst>
  <a:extLst>
    <a:ext uri="{05A4C25C-085E-4340-85A3-A5531E510DB2}">
      <thm15:themeFamily xmlns:thm15="http://schemas.microsoft.com/office/thememl/2012/main" name="QUIT  PowerPoint Template.potx" id="{46150A61-55B7-41A3-AE78-07C97458273F}" vid="{581C6042-AAF4-4556-BBC7-22E18C84A6FC}"/>
    </a:ext>
  </a:extLst>
</a:theme>
</file>

<file path=ppt/theme/theme2.xml><?xml version="1.0" encoding="utf-8"?>
<a:theme xmlns:a="http://schemas.openxmlformats.org/drawingml/2006/main" name="1_Office Theme">
  <a:themeElements>
    <a:clrScheme name="Quit">
      <a:dk1>
        <a:sysClr val="windowText" lastClr="000000"/>
      </a:dk1>
      <a:lt1>
        <a:sysClr val="window" lastClr="FFFFFF"/>
      </a:lt1>
      <a:dk2>
        <a:srgbClr val="243C80"/>
      </a:dk2>
      <a:lt2>
        <a:srgbClr val="E7E6E6"/>
      </a:lt2>
      <a:accent1>
        <a:srgbClr val="1D1B62"/>
      </a:accent1>
      <a:accent2>
        <a:srgbClr val="243C80"/>
      </a:accent2>
      <a:accent3>
        <a:srgbClr val="DA1414"/>
      </a:accent3>
      <a:accent4>
        <a:srgbClr val="F40D20"/>
      </a:accent4>
      <a:accent5>
        <a:srgbClr val="FFD100"/>
      </a:accent5>
      <a:accent6>
        <a:srgbClr val="F2F0E6"/>
      </a:accent6>
      <a:hlink>
        <a:srgbClr val="0000FF"/>
      </a:hlink>
      <a:folHlink>
        <a:srgbClr val="9900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Quit">
      <a:srgbClr val="005285"/>
    </a:custClr>
    <a:custClr name="Quit">
      <a:srgbClr val="586B1A"/>
    </a:custClr>
    <a:custClr name="Quit">
      <a:srgbClr val="BE7213"/>
    </a:custClr>
    <a:custClr name="Quit">
      <a:srgbClr val="006A70"/>
    </a:custClr>
    <a:custClr name="Quite">
      <a:srgbClr val="31B995"/>
    </a:custClr>
    <a:custClr name="Quit">
      <a:srgbClr val="FBB040"/>
    </a:custClr>
    <a:custClr name="Quit">
      <a:srgbClr val="F15F40"/>
    </a:custClr>
    <a:custClr name="Quit">
      <a:srgbClr val="FFE071"/>
    </a:custClr>
    <a:custClr name="Quit">
      <a:srgbClr val="50B848"/>
    </a:custClr>
    <a:custClr name="Quit">
      <a:srgbClr val="20C4F4"/>
    </a:custClr>
    <a:custClr name="Quit">
      <a:srgbClr val="A67BB6"/>
    </a:custClr>
    <a:custClr name="Quit">
      <a:srgbClr val="F287B7"/>
    </a:custClr>
  </a:custClrLst>
  <a:extLst>
    <a:ext uri="{05A4C25C-085E-4340-85A3-A5531E510DB2}">
      <thm15:themeFamily xmlns:thm15="http://schemas.microsoft.com/office/thememl/2012/main" name="QUIT  PowerPoint Template.potx" id="{46150A61-55B7-41A3-AE78-07C97458273F}" vid="{581C6042-AAF4-4556-BBC7-22E18C84A6F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A0DADA701E7F41A1C43D4E1D46A839" ma:contentTypeVersion="20" ma:contentTypeDescription="Create a new document." ma:contentTypeScope="" ma:versionID="be992949711931f60be7ee84f1fadbfd">
  <xsd:schema xmlns:xsd="http://www.w3.org/2001/XMLSchema" xmlns:xs="http://www.w3.org/2001/XMLSchema" xmlns:p="http://schemas.microsoft.com/office/2006/metadata/properties" xmlns:ns2="72d539ad-7044-4a2f-b38a-c01671a123c1" xmlns:ns3="560c3f17-6a7d-42c4-8c67-152044b7afb5" targetNamespace="http://schemas.microsoft.com/office/2006/metadata/properties" ma:root="true" ma:fieldsID="e5a1103901ca4c60b616c0002049e113" ns2:_="" ns3:_="">
    <xsd:import namespace="72d539ad-7044-4a2f-b38a-c01671a123c1"/>
    <xsd:import namespace="560c3f17-6a7d-42c4-8c67-152044b7afb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d539ad-7044-4a2f-b38a-c01671a123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0c3f17-6a7d-42c4-8c67-152044b7afb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2c8c6a6-44c3-4362-ad22-626ae0b435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2d539ad-7044-4a2f-b38a-c01671a123c1">
      <UserInfo>
        <DisplayName>Fiona Durante</DisplayName>
        <AccountId>12</AccountId>
        <AccountType/>
      </UserInfo>
    </SharedWithUsers>
    <lcf76f155ced4ddcb4097134ff3c332f xmlns="560c3f17-6a7d-42c4-8c67-152044b7afb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571860-EF47-43BC-81D4-1A3B55D6AEF5}">
  <ds:schemaRefs>
    <ds:schemaRef ds:uri="560c3f17-6a7d-42c4-8c67-152044b7afb5"/>
    <ds:schemaRef ds:uri="72d539ad-7044-4a2f-b38a-c01671a123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0EBF8F-5F47-4469-8C32-36259EEE39AD}">
  <ds:schemaRefs>
    <ds:schemaRef ds:uri="http://purl.org/dc/terms/"/>
    <ds:schemaRef ds:uri="http://schemas.microsoft.com/office/2006/documentManagement/types"/>
    <ds:schemaRef ds:uri="560c3f17-6a7d-42c4-8c67-152044b7afb5"/>
    <ds:schemaRef ds:uri="http://purl.org/dc/elements/1.1/"/>
    <ds:schemaRef ds:uri="http://schemas.microsoft.com/office/infopath/2007/PartnerControls"/>
    <ds:schemaRef ds:uri="http://schemas.openxmlformats.org/package/2006/metadata/core-properties"/>
    <ds:schemaRef ds:uri="72d539ad-7044-4a2f-b38a-c01671a123c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E25A9BA7-8111-4667-88B8-2261973504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QUIT  PowerPoint Template</Template>
  <TotalTime>10</TotalTime>
  <Words>6108</Words>
  <Application>Microsoft Office PowerPoint</Application>
  <PresentationFormat>Widescreen</PresentationFormat>
  <Paragraphs>662</Paragraphs>
  <Slides>36</Slides>
  <Notes>10</Notes>
  <HiddenSlides>0</HiddenSlides>
  <MMClips>12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SimSun</vt:lpstr>
      <vt:lpstr>Aptos</vt:lpstr>
      <vt:lpstr>Arial</vt:lpstr>
      <vt:lpstr>Calibri</vt:lpstr>
      <vt:lpstr>Office Theme</vt:lpstr>
      <vt:lpstr>1_Office Theme</vt:lpstr>
      <vt:lpstr>PowerPoint Presentation</vt:lpstr>
      <vt:lpstr>Contents</vt:lpstr>
      <vt:lpstr>Arabic Creative</vt:lpstr>
      <vt:lpstr>Copying and pasting Arabic text</vt:lpstr>
      <vt:lpstr>Video</vt:lpstr>
      <vt:lpstr>Video</vt:lpstr>
      <vt:lpstr>Video</vt:lpstr>
      <vt:lpstr>Video</vt:lpstr>
      <vt:lpstr>Social media tiles &amp; sample posts: </vt:lpstr>
      <vt:lpstr>Poster 1: The Hanky campaign poster (A3)</vt:lpstr>
      <vt:lpstr>Poster 2: Quitline poster (A3)</vt:lpstr>
      <vt:lpstr>Sample copy for your website/newsletters</vt:lpstr>
      <vt:lpstr>Website: quit.org.au/arabic</vt:lpstr>
      <vt:lpstr>Mandarin/Simplified Chinese Creative</vt:lpstr>
      <vt:lpstr>Video</vt:lpstr>
      <vt:lpstr>Video</vt:lpstr>
      <vt:lpstr>Video</vt:lpstr>
      <vt:lpstr>Video</vt:lpstr>
      <vt:lpstr>Social media tiles &amp; sample post</vt:lpstr>
      <vt:lpstr>Poster 1: The Hanky campaign poster (A3)</vt:lpstr>
      <vt:lpstr>Poster 2: Quitline poster (A3)</vt:lpstr>
      <vt:lpstr>Sample copy for your website/newsletters</vt:lpstr>
      <vt:lpstr>Website: quit.org.au/chinese</vt:lpstr>
      <vt:lpstr>Vietnamese Creative</vt:lpstr>
      <vt:lpstr>Video</vt:lpstr>
      <vt:lpstr>Video</vt:lpstr>
      <vt:lpstr>Video</vt:lpstr>
      <vt:lpstr>Video</vt:lpstr>
      <vt:lpstr>Social media tiles &amp; sample post</vt:lpstr>
      <vt:lpstr>PowerPoint Presentation</vt:lpstr>
      <vt:lpstr>PowerPoint Presentation</vt:lpstr>
      <vt:lpstr>Sample copy for your website/newsletters</vt:lpstr>
      <vt:lpstr>Website: quit.org.au/vietnamese</vt:lpstr>
      <vt:lpstr>Multi-language</vt:lpstr>
      <vt:lpstr>Poster 3: Multi-lingual Quitline poster (A3)</vt:lpstr>
      <vt:lpstr>For further information</vt:lpstr>
    </vt:vector>
  </TitlesOfParts>
  <Company>Cancer Council Victoria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Quit Unit Meeting</dc:title>
  <dc:creator>Kelly Dienaar</dc:creator>
  <cp:lastModifiedBy>Maria Kambourakis</cp:lastModifiedBy>
  <cp:revision>1</cp:revision>
  <cp:lastPrinted>2024-05-20T23:08:34Z</cp:lastPrinted>
  <dcterms:created xsi:type="dcterms:W3CDTF">2023-11-13T06:05:42Z</dcterms:created>
  <dcterms:modified xsi:type="dcterms:W3CDTF">2024-09-23T00:50:53Z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0x01010028A0DADA701E7F41A1C43D4E1D46A839</vt:lpwstr>
  </property>
  <property fmtid="{D5CDD505-2E9C-101B-9397-08002B2CF9AE}" pid="3" name="MediaServiceImageTags">
    <vt:lpwstr/>
  </property>
</Properties>
</file>